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8" r:id="rId1"/>
  </p:sldMasterIdLst>
  <p:notesMasterIdLst>
    <p:notesMasterId r:id="rId62"/>
  </p:notesMasterIdLst>
  <p:sldIdLst>
    <p:sldId id="326" r:id="rId2"/>
    <p:sldId id="2142532488" r:id="rId3"/>
    <p:sldId id="2142532489" r:id="rId4"/>
    <p:sldId id="2142532490" r:id="rId5"/>
    <p:sldId id="2142532487" r:id="rId6"/>
    <p:sldId id="336" r:id="rId7"/>
    <p:sldId id="2142532452" r:id="rId8"/>
    <p:sldId id="2142532453" r:id="rId9"/>
    <p:sldId id="2142532437" r:id="rId10"/>
    <p:sldId id="2142532451" r:id="rId11"/>
    <p:sldId id="2142532455" r:id="rId12"/>
    <p:sldId id="1813" r:id="rId13"/>
    <p:sldId id="1749" r:id="rId14"/>
    <p:sldId id="2142532481" r:id="rId15"/>
    <p:sldId id="1801" r:id="rId16"/>
    <p:sldId id="2142532458" r:id="rId17"/>
    <p:sldId id="1751" r:id="rId18"/>
    <p:sldId id="1648" r:id="rId19"/>
    <p:sldId id="1716" r:id="rId20"/>
    <p:sldId id="2142532465" r:id="rId21"/>
    <p:sldId id="1759" r:id="rId22"/>
    <p:sldId id="2142532463" r:id="rId23"/>
    <p:sldId id="2142532507" r:id="rId24"/>
    <p:sldId id="2142532508" r:id="rId25"/>
    <p:sldId id="2142532506" r:id="rId26"/>
    <p:sldId id="2142532511" r:id="rId27"/>
    <p:sldId id="2142532510" r:id="rId28"/>
    <p:sldId id="2142532477" r:id="rId29"/>
    <p:sldId id="2142532459" r:id="rId30"/>
    <p:sldId id="2142532461" r:id="rId31"/>
    <p:sldId id="2142532460" r:id="rId32"/>
    <p:sldId id="2142532462" r:id="rId33"/>
    <p:sldId id="2142532478" r:id="rId34"/>
    <p:sldId id="2142532474" r:id="rId35"/>
    <p:sldId id="2142532466" r:id="rId36"/>
    <p:sldId id="2142532441" r:id="rId37"/>
    <p:sldId id="2142532447" r:id="rId38"/>
    <p:sldId id="2142532440" r:id="rId39"/>
    <p:sldId id="2142532470" r:id="rId40"/>
    <p:sldId id="2142532467" r:id="rId41"/>
    <p:sldId id="328" r:id="rId42"/>
    <p:sldId id="2142532475" r:id="rId43"/>
    <p:sldId id="2142532476" r:id="rId44"/>
    <p:sldId id="1571" r:id="rId45"/>
    <p:sldId id="2142532498" r:id="rId46"/>
    <p:sldId id="2142532497" r:id="rId47"/>
    <p:sldId id="2142532492" r:id="rId48"/>
    <p:sldId id="2142532513" r:id="rId49"/>
    <p:sldId id="2142532485" r:id="rId50"/>
    <p:sldId id="2142532499" r:id="rId51"/>
    <p:sldId id="2142532500" r:id="rId52"/>
    <p:sldId id="1469" r:id="rId53"/>
    <p:sldId id="2142532484" r:id="rId54"/>
    <p:sldId id="1661" r:id="rId55"/>
    <p:sldId id="2142532480" r:id="rId56"/>
    <p:sldId id="2142532505" r:id="rId57"/>
    <p:sldId id="2142532491" r:id="rId58"/>
    <p:sldId id="357" r:id="rId59"/>
    <p:sldId id="1588" r:id="rId60"/>
    <p:sldId id="2142532512" r:id="rId61"/>
  </p:sldIdLst>
  <p:sldSz cx="12192000" cy="6858000"/>
  <p:notesSz cx="6858000" cy="9144000"/>
  <p:defaultTextStyle>
    <a:defPPr>
      <a:defRPr lang="en-GB"/>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CC6600"/>
    <a:srgbClr val="AAF4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A6981F-1D93-4699-BC9B-670DF4B0E643}" v="1" dt="2025-05-21T09:51:35.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89" autoAdjust="0"/>
    <p:restoredTop sz="95006" autoAdjust="0"/>
  </p:normalViewPr>
  <p:slideViewPr>
    <p:cSldViewPr>
      <p:cViewPr varScale="1">
        <p:scale>
          <a:sx n="151" d="100"/>
          <a:sy n="151" d="100"/>
        </p:scale>
        <p:origin x="288" y="132"/>
      </p:cViewPr>
      <p:guideLst>
        <p:guide orient="horz" pos="2160"/>
        <p:guide pos="3840"/>
      </p:guideLst>
    </p:cSldViewPr>
  </p:slideViewPr>
  <p:outlineViewPr>
    <p:cViewPr>
      <p:scale>
        <a:sx n="33" d="100"/>
        <a:sy n="33" d="100"/>
      </p:scale>
      <p:origin x="0" y="-158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Partridge" userId="fddcdfea-9f20-4de9-9127-456d5eaae227" providerId="ADAL" clId="{7FA6981F-1D93-4699-BC9B-670DF4B0E643}"/>
    <pc:docChg chg="custSel delSld modSld sldOrd">
      <pc:chgData name="Chris Partridge" userId="fddcdfea-9f20-4de9-9127-456d5eaae227" providerId="ADAL" clId="{7FA6981F-1D93-4699-BC9B-670DF4B0E643}" dt="2025-05-22T14:41:12.782" v="141" actId="47"/>
      <pc:docMkLst>
        <pc:docMk/>
      </pc:docMkLst>
      <pc:sldChg chg="addSp modSp del ord">
        <pc:chgData name="Chris Partridge" userId="fddcdfea-9f20-4de9-9127-456d5eaae227" providerId="ADAL" clId="{7FA6981F-1D93-4699-BC9B-670DF4B0E643}" dt="2025-05-22T14:41:08.607" v="139" actId="47"/>
        <pc:sldMkLst>
          <pc:docMk/>
          <pc:sldMk cId="103325687" sldId="257"/>
        </pc:sldMkLst>
        <pc:cxnChg chg="add mod">
          <ac:chgData name="Chris Partridge" userId="fddcdfea-9f20-4de9-9127-456d5eaae227" providerId="ADAL" clId="{7FA6981F-1D93-4699-BC9B-670DF4B0E643}" dt="2025-05-21T09:51:35.285" v="36"/>
          <ac:cxnSpMkLst>
            <pc:docMk/>
            <pc:sldMk cId="103325687" sldId="257"/>
            <ac:cxnSpMk id="3" creationId="{03120234-48FD-3CDF-D1CD-32D9F708D4FB}"/>
          </ac:cxnSpMkLst>
        </pc:cxnChg>
      </pc:sldChg>
      <pc:sldChg chg="del">
        <pc:chgData name="Chris Partridge" userId="fddcdfea-9f20-4de9-9127-456d5eaae227" providerId="ADAL" clId="{7FA6981F-1D93-4699-BC9B-670DF4B0E643}" dt="2025-05-22T14:41:08.607" v="139" actId="47"/>
        <pc:sldMkLst>
          <pc:docMk/>
          <pc:sldMk cId="3584208154" sldId="329"/>
        </pc:sldMkLst>
      </pc:sldChg>
      <pc:sldChg chg="del">
        <pc:chgData name="Chris Partridge" userId="fddcdfea-9f20-4de9-9127-456d5eaae227" providerId="ADAL" clId="{7FA6981F-1D93-4699-BC9B-670DF4B0E643}" dt="2025-05-22T14:41:08.607" v="139" actId="47"/>
        <pc:sldMkLst>
          <pc:docMk/>
          <pc:sldMk cId="855306207" sldId="332"/>
        </pc:sldMkLst>
      </pc:sldChg>
      <pc:sldChg chg="del">
        <pc:chgData name="Chris Partridge" userId="fddcdfea-9f20-4de9-9127-456d5eaae227" providerId="ADAL" clId="{7FA6981F-1D93-4699-BC9B-670DF4B0E643}" dt="2025-05-22T14:41:08.607" v="139" actId="47"/>
        <pc:sldMkLst>
          <pc:docMk/>
          <pc:sldMk cId="3750591633" sldId="334"/>
        </pc:sldMkLst>
      </pc:sldChg>
      <pc:sldChg chg="del">
        <pc:chgData name="Chris Partridge" userId="fddcdfea-9f20-4de9-9127-456d5eaae227" providerId="ADAL" clId="{7FA6981F-1D93-4699-BC9B-670DF4B0E643}" dt="2025-05-22T14:41:08.607" v="139" actId="47"/>
        <pc:sldMkLst>
          <pc:docMk/>
          <pc:sldMk cId="746434561" sldId="335"/>
        </pc:sldMkLst>
      </pc:sldChg>
      <pc:sldChg chg="delSp mod">
        <pc:chgData name="Chris Partridge" userId="fddcdfea-9f20-4de9-9127-456d5eaae227" providerId="ADAL" clId="{7FA6981F-1D93-4699-BC9B-670DF4B0E643}" dt="2025-05-21T09:48:49.608" v="11" actId="478"/>
        <pc:sldMkLst>
          <pc:docMk/>
          <pc:sldMk cId="1745104750" sldId="1648"/>
        </pc:sldMkLst>
        <pc:spChg chg="del">
          <ac:chgData name="Chris Partridge" userId="fddcdfea-9f20-4de9-9127-456d5eaae227" providerId="ADAL" clId="{7FA6981F-1D93-4699-BC9B-670DF4B0E643}" dt="2025-05-21T09:48:48.207" v="10" actId="478"/>
          <ac:spMkLst>
            <pc:docMk/>
            <pc:sldMk cId="1745104750" sldId="1648"/>
            <ac:spMk id="5" creationId="{8A259271-C252-6F86-32E3-439853D8ACF8}"/>
          </ac:spMkLst>
        </pc:spChg>
        <pc:spChg chg="del">
          <ac:chgData name="Chris Partridge" userId="fddcdfea-9f20-4de9-9127-456d5eaae227" providerId="ADAL" clId="{7FA6981F-1D93-4699-BC9B-670DF4B0E643}" dt="2025-05-21T09:48:49.608" v="11" actId="478"/>
          <ac:spMkLst>
            <pc:docMk/>
            <pc:sldMk cId="1745104750" sldId="1648"/>
            <ac:spMk id="35" creationId="{1E3808F9-E140-BE9A-1F89-439F8C266AFC}"/>
          </ac:spMkLst>
        </pc:spChg>
      </pc:sldChg>
      <pc:sldChg chg="delSp modSp mod">
        <pc:chgData name="Chris Partridge" userId="fddcdfea-9f20-4de9-9127-456d5eaae227" providerId="ADAL" clId="{7FA6981F-1D93-4699-BC9B-670DF4B0E643}" dt="2025-05-21T09:56:40.283" v="123" actId="20577"/>
        <pc:sldMkLst>
          <pc:docMk/>
          <pc:sldMk cId="2656046935" sldId="1661"/>
        </pc:sldMkLst>
        <pc:spChg chg="mod">
          <ac:chgData name="Chris Partridge" userId="fddcdfea-9f20-4de9-9127-456d5eaae227" providerId="ADAL" clId="{7FA6981F-1D93-4699-BC9B-670DF4B0E643}" dt="2025-05-21T09:56:40.283" v="123" actId="20577"/>
          <ac:spMkLst>
            <pc:docMk/>
            <pc:sldMk cId="2656046935" sldId="1661"/>
            <ac:spMk id="5" creationId="{896193AA-5167-CFF2-3B7E-036FC6DD11C0}"/>
          </ac:spMkLst>
        </pc:spChg>
        <pc:spChg chg="del">
          <ac:chgData name="Chris Partridge" userId="fddcdfea-9f20-4de9-9127-456d5eaae227" providerId="ADAL" clId="{7FA6981F-1D93-4699-BC9B-670DF4B0E643}" dt="2025-05-21T09:56:13.885" v="73" actId="478"/>
          <ac:spMkLst>
            <pc:docMk/>
            <pc:sldMk cId="2656046935" sldId="1661"/>
            <ac:spMk id="8" creationId="{F7038B57-D8F4-183B-CD55-5A9C64C54A03}"/>
          </ac:spMkLst>
        </pc:spChg>
        <pc:spChg chg="del">
          <ac:chgData name="Chris Partridge" userId="fddcdfea-9f20-4de9-9127-456d5eaae227" providerId="ADAL" clId="{7FA6981F-1D93-4699-BC9B-670DF4B0E643}" dt="2025-05-21T09:56:11.695" v="72" actId="478"/>
          <ac:spMkLst>
            <pc:docMk/>
            <pc:sldMk cId="2656046935" sldId="1661"/>
            <ac:spMk id="9" creationId="{64EE8B1B-CD0C-D613-92B5-E98D4B239E01}"/>
          </ac:spMkLst>
        </pc:spChg>
      </pc:sldChg>
      <pc:sldChg chg="ord">
        <pc:chgData name="Chris Partridge" userId="fddcdfea-9f20-4de9-9127-456d5eaae227" providerId="ADAL" clId="{7FA6981F-1D93-4699-BC9B-670DF4B0E643}" dt="2025-05-21T09:47:45.557" v="7"/>
        <pc:sldMkLst>
          <pc:docMk/>
          <pc:sldMk cId="41767121" sldId="1813"/>
        </pc:sldMkLst>
      </pc:sldChg>
      <pc:sldChg chg="del">
        <pc:chgData name="Chris Partridge" userId="fddcdfea-9f20-4de9-9127-456d5eaae227" providerId="ADAL" clId="{7FA6981F-1D93-4699-BC9B-670DF4B0E643}" dt="2025-05-22T14:41:11.524" v="140" actId="47"/>
        <pc:sldMkLst>
          <pc:docMk/>
          <pc:sldMk cId="3350203900" sldId="2142532435"/>
        </pc:sldMkLst>
      </pc:sldChg>
      <pc:sldChg chg="del">
        <pc:chgData name="Chris Partridge" userId="fddcdfea-9f20-4de9-9127-456d5eaae227" providerId="ADAL" clId="{7FA6981F-1D93-4699-BC9B-670DF4B0E643}" dt="2025-05-22T14:41:11.524" v="140" actId="47"/>
        <pc:sldMkLst>
          <pc:docMk/>
          <pc:sldMk cId="1968093093" sldId="2142532442"/>
        </pc:sldMkLst>
      </pc:sldChg>
      <pc:sldChg chg="del">
        <pc:chgData name="Chris Partridge" userId="fddcdfea-9f20-4de9-9127-456d5eaae227" providerId="ADAL" clId="{7FA6981F-1D93-4699-BC9B-670DF4B0E643}" dt="2025-05-22T14:41:08.607" v="139" actId="47"/>
        <pc:sldMkLst>
          <pc:docMk/>
          <pc:sldMk cId="1600290164" sldId="2142532443"/>
        </pc:sldMkLst>
      </pc:sldChg>
      <pc:sldChg chg="del">
        <pc:chgData name="Chris Partridge" userId="fddcdfea-9f20-4de9-9127-456d5eaae227" providerId="ADAL" clId="{7FA6981F-1D93-4699-BC9B-670DF4B0E643}" dt="2025-05-22T14:41:08.607" v="139" actId="47"/>
        <pc:sldMkLst>
          <pc:docMk/>
          <pc:sldMk cId="1588166327" sldId="2142532444"/>
        </pc:sldMkLst>
      </pc:sldChg>
      <pc:sldChg chg="modSp mod">
        <pc:chgData name="Chris Partridge" userId="fddcdfea-9f20-4de9-9127-456d5eaae227" providerId="ADAL" clId="{7FA6981F-1D93-4699-BC9B-670DF4B0E643}" dt="2025-05-21T09:50:03.721" v="32" actId="313"/>
        <pc:sldMkLst>
          <pc:docMk/>
          <pc:sldMk cId="863968015" sldId="2142532447"/>
        </pc:sldMkLst>
        <pc:spChg chg="mod">
          <ac:chgData name="Chris Partridge" userId="fddcdfea-9f20-4de9-9127-456d5eaae227" providerId="ADAL" clId="{7FA6981F-1D93-4699-BC9B-670DF4B0E643}" dt="2025-05-21T09:50:03.721" v="32" actId="313"/>
          <ac:spMkLst>
            <pc:docMk/>
            <pc:sldMk cId="863968015" sldId="2142532447"/>
            <ac:spMk id="3" creationId="{AB932A5C-63DB-CA95-ECE7-290E91E1FF21}"/>
          </ac:spMkLst>
        </pc:spChg>
      </pc:sldChg>
      <pc:sldChg chg="del">
        <pc:chgData name="Chris Partridge" userId="fddcdfea-9f20-4de9-9127-456d5eaae227" providerId="ADAL" clId="{7FA6981F-1D93-4699-BC9B-670DF4B0E643}" dt="2025-05-22T14:41:08.607" v="139" actId="47"/>
        <pc:sldMkLst>
          <pc:docMk/>
          <pc:sldMk cId="439997746" sldId="2142532448"/>
        </pc:sldMkLst>
      </pc:sldChg>
      <pc:sldChg chg="del">
        <pc:chgData name="Chris Partridge" userId="fddcdfea-9f20-4de9-9127-456d5eaae227" providerId="ADAL" clId="{7FA6981F-1D93-4699-BC9B-670DF4B0E643}" dt="2025-05-22T14:41:11.524" v="140" actId="47"/>
        <pc:sldMkLst>
          <pc:docMk/>
          <pc:sldMk cId="1733954166" sldId="2142532449"/>
        </pc:sldMkLst>
      </pc:sldChg>
      <pc:sldChg chg="del">
        <pc:chgData name="Chris Partridge" userId="fddcdfea-9f20-4de9-9127-456d5eaae227" providerId="ADAL" clId="{7FA6981F-1D93-4699-BC9B-670DF4B0E643}" dt="2025-05-22T14:41:08.607" v="139" actId="47"/>
        <pc:sldMkLst>
          <pc:docMk/>
          <pc:sldMk cId="4070955398" sldId="2142532450"/>
        </pc:sldMkLst>
      </pc:sldChg>
      <pc:sldChg chg="delSp mod">
        <pc:chgData name="Chris Partridge" userId="fddcdfea-9f20-4de9-9127-456d5eaae227" providerId="ADAL" clId="{7FA6981F-1D93-4699-BC9B-670DF4B0E643}" dt="2025-05-21T09:49:07.593" v="12" actId="478"/>
        <pc:sldMkLst>
          <pc:docMk/>
          <pc:sldMk cId="2309546218" sldId="2142532459"/>
        </pc:sldMkLst>
        <pc:spChg chg="del">
          <ac:chgData name="Chris Partridge" userId="fddcdfea-9f20-4de9-9127-456d5eaae227" providerId="ADAL" clId="{7FA6981F-1D93-4699-BC9B-670DF4B0E643}" dt="2025-05-21T09:49:07.593" v="12" actId="478"/>
          <ac:spMkLst>
            <pc:docMk/>
            <pc:sldMk cId="2309546218" sldId="2142532459"/>
            <ac:spMk id="7" creationId="{976DD32B-4A69-1C8F-C2B3-9EAAF441C5DA}"/>
          </ac:spMkLst>
        </pc:spChg>
      </pc:sldChg>
      <pc:sldChg chg="addSp delSp modSp mod">
        <pc:chgData name="Chris Partridge" userId="fddcdfea-9f20-4de9-9127-456d5eaae227" providerId="ADAL" clId="{7FA6981F-1D93-4699-BC9B-670DF4B0E643}" dt="2025-05-21T10:00:12.305" v="134" actId="1076"/>
        <pc:sldMkLst>
          <pc:docMk/>
          <pc:sldMk cId="2156109506" sldId="2142532460"/>
        </pc:sldMkLst>
        <pc:spChg chg="del">
          <ac:chgData name="Chris Partridge" userId="fddcdfea-9f20-4de9-9127-456d5eaae227" providerId="ADAL" clId="{7FA6981F-1D93-4699-BC9B-670DF4B0E643}" dt="2025-05-21T09:49:16.620" v="14" actId="478"/>
          <ac:spMkLst>
            <pc:docMk/>
            <pc:sldMk cId="2156109506" sldId="2142532460"/>
            <ac:spMk id="11" creationId="{E039FB2E-297B-CBF3-6A4D-5DCB34A1C058}"/>
          </ac:spMkLst>
        </pc:spChg>
        <pc:spChg chg="mod">
          <ac:chgData name="Chris Partridge" userId="fddcdfea-9f20-4de9-9127-456d5eaae227" providerId="ADAL" clId="{7FA6981F-1D93-4699-BC9B-670DF4B0E643}" dt="2025-05-21T09:59:54.245" v="129" actId="1076"/>
          <ac:spMkLst>
            <pc:docMk/>
            <pc:sldMk cId="2156109506" sldId="2142532460"/>
            <ac:spMk id="16" creationId="{4D4EE2CE-F424-2970-2C83-618E16117B90}"/>
          </ac:spMkLst>
        </pc:spChg>
        <pc:spChg chg="add mod">
          <ac:chgData name="Chris Partridge" userId="fddcdfea-9f20-4de9-9127-456d5eaae227" providerId="ADAL" clId="{7FA6981F-1D93-4699-BC9B-670DF4B0E643}" dt="2025-05-21T10:00:12.305" v="134" actId="1076"/>
          <ac:spMkLst>
            <pc:docMk/>
            <pc:sldMk cId="2156109506" sldId="2142532460"/>
            <ac:spMk id="20" creationId="{82848980-747F-51D2-83FC-894F5F50AA68}"/>
          </ac:spMkLst>
        </pc:spChg>
        <pc:grpChg chg="mod">
          <ac:chgData name="Chris Partridge" userId="fddcdfea-9f20-4de9-9127-456d5eaae227" providerId="ADAL" clId="{7FA6981F-1D93-4699-BC9B-670DF4B0E643}" dt="2025-05-21T10:00:00.129" v="130" actId="1076"/>
          <ac:grpSpMkLst>
            <pc:docMk/>
            <pc:sldMk cId="2156109506" sldId="2142532460"/>
            <ac:grpSpMk id="13" creationId="{7DF1BD50-27CE-946A-2BEC-EF6C655D488D}"/>
          </ac:grpSpMkLst>
        </pc:grpChg>
        <pc:grpChg chg="mod">
          <ac:chgData name="Chris Partridge" userId="fddcdfea-9f20-4de9-9127-456d5eaae227" providerId="ADAL" clId="{7FA6981F-1D93-4699-BC9B-670DF4B0E643}" dt="2025-05-21T09:59:54.245" v="129" actId="1076"/>
          <ac:grpSpMkLst>
            <pc:docMk/>
            <pc:sldMk cId="2156109506" sldId="2142532460"/>
            <ac:grpSpMk id="15" creationId="{7B3C8E7C-8D7E-0A90-A0DE-9BCE0956DEFD}"/>
          </ac:grpSpMkLst>
        </pc:grpChg>
      </pc:sldChg>
      <pc:sldChg chg="delSp mod">
        <pc:chgData name="Chris Partridge" userId="fddcdfea-9f20-4de9-9127-456d5eaae227" providerId="ADAL" clId="{7FA6981F-1D93-4699-BC9B-670DF4B0E643}" dt="2025-05-21T09:49:11.753" v="13" actId="478"/>
        <pc:sldMkLst>
          <pc:docMk/>
          <pc:sldMk cId="472387245" sldId="2142532461"/>
        </pc:sldMkLst>
        <pc:spChg chg="del">
          <ac:chgData name="Chris Partridge" userId="fddcdfea-9f20-4de9-9127-456d5eaae227" providerId="ADAL" clId="{7FA6981F-1D93-4699-BC9B-670DF4B0E643}" dt="2025-05-21T09:49:11.753" v="13" actId="478"/>
          <ac:spMkLst>
            <pc:docMk/>
            <pc:sldMk cId="472387245" sldId="2142532461"/>
            <ac:spMk id="2" creationId="{479A1EDD-7ECC-2D79-E685-D57B7DA648AC}"/>
          </ac:spMkLst>
        </pc:spChg>
      </pc:sldChg>
      <pc:sldChg chg="delSp modSp mod">
        <pc:chgData name="Chris Partridge" userId="fddcdfea-9f20-4de9-9127-456d5eaae227" providerId="ADAL" clId="{7FA6981F-1D93-4699-BC9B-670DF4B0E643}" dt="2025-05-21T10:00:59.223" v="138" actId="14100"/>
        <pc:sldMkLst>
          <pc:docMk/>
          <pc:sldMk cId="4067592021" sldId="2142532462"/>
        </pc:sldMkLst>
        <pc:spChg chg="del">
          <ac:chgData name="Chris Partridge" userId="fddcdfea-9f20-4de9-9127-456d5eaae227" providerId="ADAL" clId="{7FA6981F-1D93-4699-BC9B-670DF4B0E643}" dt="2025-05-21T09:49:20.440" v="15" actId="478"/>
          <ac:spMkLst>
            <pc:docMk/>
            <pc:sldMk cId="4067592021" sldId="2142532462"/>
            <ac:spMk id="17" creationId="{D0AAC791-F4D5-3144-2FA8-A371947A7EB1}"/>
          </ac:spMkLst>
        </pc:spChg>
        <pc:spChg chg="mod">
          <ac:chgData name="Chris Partridge" userId="fddcdfea-9f20-4de9-9127-456d5eaae227" providerId="ADAL" clId="{7FA6981F-1D93-4699-BC9B-670DF4B0E643}" dt="2025-05-21T10:00:51.672" v="136" actId="1076"/>
          <ac:spMkLst>
            <pc:docMk/>
            <pc:sldMk cId="4067592021" sldId="2142532462"/>
            <ac:spMk id="27" creationId="{8C3983FE-B284-A043-C607-A8D7FB0E780D}"/>
          </ac:spMkLst>
        </pc:spChg>
        <pc:cxnChg chg="mod">
          <ac:chgData name="Chris Partridge" userId="fddcdfea-9f20-4de9-9127-456d5eaae227" providerId="ADAL" clId="{7FA6981F-1D93-4699-BC9B-670DF4B0E643}" dt="2025-05-21T10:00:54.269" v="137" actId="14100"/>
          <ac:cxnSpMkLst>
            <pc:docMk/>
            <pc:sldMk cId="4067592021" sldId="2142532462"/>
            <ac:cxnSpMk id="15" creationId="{9691933D-3FB9-5B6D-1351-28EE2332F4A0}"/>
          </ac:cxnSpMkLst>
        </pc:cxnChg>
        <pc:cxnChg chg="mod">
          <ac:chgData name="Chris Partridge" userId="fddcdfea-9f20-4de9-9127-456d5eaae227" providerId="ADAL" clId="{7FA6981F-1D93-4699-BC9B-670DF4B0E643}" dt="2025-05-21T10:00:41.953" v="135" actId="14100"/>
          <ac:cxnSpMkLst>
            <pc:docMk/>
            <pc:sldMk cId="4067592021" sldId="2142532462"/>
            <ac:cxnSpMk id="21" creationId="{5C9CC975-7DAE-575F-B039-B4C7FC156ECF}"/>
          </ac:cxnSpMkLst>
        </pc:cxnChg>
        <pc:cxnChg chg="mod">
          <ac:chgData name="Chris Partridge" userId="fddcdfea-9f20-4de9-9127-456d5eaae227" providerId="ADAL" clId="{7FA6981F-1D93-4699-BC9B-670DF4B0E643}" dt="2025-05-21T10:00:59.223" v="138" actId="14100"/>
          <ac:cxnSpMkLst>
            <pc:docMk/>
            <pc:sldMk cId="4067592021" sldId="2142532462"/>
            <ac:cxnSpMk id="25" creationId="{114E62D6-E571-E0AC-A784-F10AA4512536}"/>
          </ac:cxnSpMkLst>
        </pc:cxnChg>
        <pc:cxnChg chg="mod">
          <ac:chgData name="Chris Partridge" userId="fddcdfea-9f20-4de9-9127-456d5eaae227" providerId="ADAL" clId="{7FA6981F-1D93-4699-BC9B-670DF4B0E643}" dt="2025-05-21T10:00:51.672" v="136" actId="1076"/>
          <ac:cxnSpMkLst>
            <pc:docMk/>
            <pc:sldMk cId="4067592021" sldId="2142532462"/>
            <ac:cxnSpMk id="28" creationId="{FAC7CE0B-4CD6-5804-5FF8-21A4CF4D83E1}"/>
          </ac:cxnSpMkLst>
        </pc:cxnChg>
      </pc:sldChg>
      <pc:sldChg chg="delSp mod">
        <pc:chgData name="Chris Partridge" userId="fddcdfea-9f20-4de9-9127-456d5eaae227" providerId="ADAL" clId="{7FA6981F-1D93-4699-BC9B-670DF4B0E643}" dt="2025-05-21T09:50:33.344" v="35" actId="478"/>
        <pc:sldMkLst>
          <pc:docMk/>
          <pc:sldMk cId="1252430441" sldId="2142532467"/>
        </pc:sldMkLst>
        <pc:spChg chg="del">
          <ac:chgData name="Chris Partridge" userId="fddcdfea-9f20-4de9-9127-456d5eaae227" providerId="ADAL" clId="{7FA6981F-1D93-4699-BC9B-670DF4B0E643}" dt="2025-05-21T09:50:33.344" v="35" actId="478"/>
          <ac:spMkLst>
            <pc:docMk/>
            <pc:sldMk cId="1252430441" sldId="2142532467"/>
            <ac:spMk id="19" creationId="{A819155F-59F0-AA94-442C-6DC8EAA1DA0E}"/>
          </ac:spMkLst>
        </pc:spChg>
      </pc:sldChg>
      <pc:sldChg chg="modSp mod">
        <pc:chgData name="Chris Partridge" userId="fddcdfea-9f20-4de9-9127-456d5eaae227" providerId="ADAL" clId="{7FA6981F-1D93-4699-BC9B-670DF4B0E643}" dt="2025-05-21T09:50:19.953" v="34" actId="27636"/>
        <pc:sldMkLst>
          <pc:docMk/>
          <pc:sldMk cId="1773566235" sldId="2142532470"/>
        </pc:sldMkLst>
        <pc:spChg chg="mod">
          <ac:chgData name="Chris Partridge" userId="fddcdfea-9f20-4de9-9127-456d5eaae227" providerId="ADAL" clId="{7FA6981F-1D93-4699-BC9B-670DF4B0E643}" dt="2025-05-21T09:50:19.953" v="34" actId="27636"/>
          <ac:spMkLst>
            <pc:docMk/>
            <pc:sldMk cId="1773566235" sldId="2142532470"/>
            <ac:spMk id="3" creationId="{F8C15F39-25DD-A712-52BF-A1EC4FBC86B2}"/>
          </ac:spMkLst>
        </pc:spChg>
      </pc:sldChg>
      <pc:sldChg chg="modSp mod">
        <pc:chgData name="Chris Partridge" userId="fddcdfea-9f20-4de9-9127-456d5eaae227" providerId="ADAL" clId="{7FA6981F-1D93-4699-BC9B-670DF4B0E643}" dt="2025-05-21T09:57:40.276" v="128" actId="20577"/>
        <pc:sldMkLst>
          <pc:docMk/>
          <pc:sldMk cId="3889528440" sldId="2142532489"/>
        </pc:sldMkLst>
        <pc:spChg chg="mod">
          <ac:chgData name="Chris Partridge" userId="fddcdfea-9f20-4de9-9127-456d5eaae227" providerId="ADAL" clId="{7FA6981F-1D93-4699-BC9B-670DF4B0E643}" dt="2025-05-21T09:57:40.276" v="128" actId="20577"/>
          <ac:spMkLst>
            <pc:docMk/>
            <pc:sldMk cId="3889528440" sldId="2142532489"/>
            <ac:spMk id="3" creationId="{83B8C6AF-3B02-4D74-3D91-4484AA2D72B4}"/>
          </ac:spMkLst>
        </pc:spChg>
      </pc:sldChg>
      <pc:sldChg chg="modSp mod">
        <pc:chgData name="Chris Partridge" userId="fddcdfea-9f20-4de9-9127-456d5eaae227" providerId="ADAL" clId="{7FA6981F-1D93-4699-BC9B-670DF4B0E643}" dt="2025-05-21T09:53:36.728" v="53" actId="13822"/>
        <pc:sldMkLst>
          <pc:docMk/>
          <pc:sldMk cId="2635773650" sldId="2142532499"/>
        </pc:sldMkLst>
        <pc:spChg chg="mod">
          <ac:chgData name="Chris Partridge" userId="fddcdfea-9f20-4de9-9127-456d5eaae227" providerId="ADAL" clId="{7FA6981F-1D93-4699-BC9B-670DF4B0E643}" dt="2025-05-21T09:53:31.846" v="52" actId="13822"/>
          <ac:spMkLst>
            <pc:docMk/>
            <pc:sldMk cId="2635773650" sldId="2142532499"/>
            <ac:spMk id="8" creationId="{0788480F-6C47-015B-19FE-38188534A685}"/>
          </ac:spMkLst>
        </pc:spChg>
        <pc:spChg chg="mod">
          <ac:chgData name="Chris Partridge" userId="fddcdfea-9f20-4de9-9127-456d5eaae227" providerId="ADAL" clId="{7FA6981F-1D93-4699-BC9B-670DF4B0E643}" dt="2025-05-21T09:53:20.785" v="51" actId="108"/>
          <ac:spMkLst>
            <pc:docMk/>
            <pc:sldMk cId="2635773650" sldId="2142532499"/>
            <ac:spMk id="20" creationId="{1C83342E-710B-0028-C111-D40F8728B370}"/>
          </ac:spMkLst>
        </pc:spChg>
        <pc:spChg chg="mod">
          <ac:chgData name="Chris Partridge" userId="fddcdfea-9f20-4de9-9127-456d5eaae227" providerId="ADAL" clId="{7FA6981F-1D93-4699-BC9B-670DF4B0E643}" dt="2025-05-21T09:53:36.728" v="53" actId="13822"/>
          <ac:spMkLst>
            <pc:docMk/>
            <pc:sldMk cId="2635773650" sldId="2142532499"/>
            <ac:spMk id="121" creationId="{89FD0A8C-9BF7-8191-F424-BEAA15B26C4E}"/>
          </ac:spMkLst>
        </pc:spChg>
      </pc:sldChg>
      <pc:sldChg chg="modSp mod">
        <pc:chgData name="Chris Partridge" userId="fddcdfea-9f20-4de9-9127-456d5eaae227" providerId="ADAL" clId="{7FA6981F-1D93-4699-BC9B-670DF4B0E643}" dt="2025-05-21T09:54:14.172" v="71" actId="313"/>
        <pc:sldMkLst>
          <pc:docMk/>
          <pc:sldMk cId="3324141932" sldId="2142532500"/>
        </pc:sldMkLst>
        <pc:spChg chg="mod">
          <ac:chgData name="Chris Partridge" userId="fddcdfea-9f20-4de9-9127-456d5eaae227" providerId="ADAL" clId="{7FA6981F-1D93-4699-BC9B-670DF4B0E643}" dt="2025-05-21T09:54:14.172" v="71" actId="313"/>
          <ac:spMkLst>
            <pc:docMk/>
            <pc:sldMk cId="3324141932" sldId="2142532500"/>
            <ac:spMk id="2" creationId="{8EC801E8-349B-80EA-0B0B-523D9900EF1F}"/>
          </ac:spMkLst>
        </pc:spChg>
        <pc:spChg chg="mod">
          <ac:chgData name="Chris Partridge" userId="fddcdfea-9f20-4de9-9127-456d5eaae227" providerId="ADAL" clId="{7FA6981F-1D93-4699-BC9B-670DF4B0E643}" dt="2025-05-21T09:53:55.966" v="55" actId="14100"/>
          <ac:spMkLst>
            <pc:docMk/>
            <pc:sldMk cId="3324141932" sldId="2142532500"/>
            <ac:spMk id="6" creationId="{A4D6C10A-EA72-0E6F-4C6C-118DABCCA405}"/>
          </ac:spMkLst>
        </pc:spChg>
        <pc:spChg chg="mod">
          <ac:chgData name="Chris Partridge" userId="fddcdfea-9f20-4de9-9127-456d5eaae227" providerId="ADAL" clId="{7FA6981F-1D93-4699-BC9B-670DF4B0E643}" dt="2025-05-21T09:53:52.541" v="54" actId="1076"/>
          <ac:spMkLst>
            <pc:docMk/>
            <pc:sldMk cId="3324141932" sldId="2142532500"/>
            <ac:spMk id="7" creationId="{346F8B2E-735E-BD97-0133-643001501C5E}"/>
          </ac:spMkLst>
        </pc:spChg>
        <pc:spChg chg="mod">
          <ac:chgData name="Chris Partridge" userId="fddcdfea-9f20-4de9-9127-456d5eaae227" providerId="ADAL" clId="{7FA6981F-1D93-4699-BC9B-670DF4B0E643}" dt="2025-05-21T09:53:52.541" v="54" actId="1076"/>
          <ac:spMkLst>
            <pc:docMk/>
            <pc:sldMk cId="3324141932" sldId="2142532500"/>
            <ac:spMk id="8" creationId="{24DC225E-5492-558F-1534-205A535AE8AC}"/>
          </ac:spMkLst>
        </pc:spChg>
        <pc:picChg chg="mod">
          <ac:chgData name="Chris Partridge" userId="fddcdfea-9f20-4de9-9127-456d5eaae227" providerId="ADAL" clId="{7FA6981F-1D93-4699-BC9B-670DF4B0E643}" dt="2025-05-21T09:53:52.541" v="54" actId="1076"/>
          <ac:picMkLst>
            <pc:docMk/>
            <pc:sldMk cId="3324141932" sldId="2142532500"/>
            <ac:picMk id="4" creationId="{68C74A70-7ECE-0D33-5FCC-A2F8178AFFCE}"/>
          </ac:picMkLst>
        </pc:picChg>
      </pc:sldChg>
      <pc:sldChg chg="del">
        <pc:chgData name="Chris Partridge" userId="fddcdfea-9f20-4de9-9127-456d5eaae227" providerId="ADAL" clId="{7FA6981F-1D93-4699-BC9B-670DF4B0E643}" dt="2025-05-22T14:41:12.782" v="141" actId="47"/>
        <pc:sldMkLst>
          <pc:docMk/>
          <pc:sldMk cId="4069487014" sldId="2142532501"/>
        </pc:sldMkLst>
      </pc:sldChg>
      <pc:sldChg chg="modSp mod">
        <pc:chgData name="Chris Partridge" userId="fddcdfea-9f20-4de9-9127-456d5eaae227" providerId="ADAL" clId="{7FA6981F-1D93-4699-BC9B-670DF4B0E643}" dt="2025-05-21T09:45:30.161" v="4" actId="404"/>
        <pc:sldMkLst>
          <pc:docMk/>
          <pc:sldMk cId="2185613117" sldId="2142532508"/>
        </pc:sldMkLst>
        <pc:spChg chg="mod">
          <ac:chgData name="Chris Partridge" userId="fddcdfea-9f20-4de9-9127-456d5eaae227" providerId="ADAL" clId="{7FA6981F-1D93-4699-BC9B-670DF4B0E643}" dt="2025-05-21T09:45:30.161" v="4" actId="404"/>
          <ac:spMkLst>
            <pc:docMk/>
            <pc:sldMk cId="2185613117" sldId="2142532508"/>
            <ac:spMk id="5" creationId="{EB19CB6E-5802-CE14-AD56-8A880737E3EE}"/>
          </ac:spMkLst>
        </pc:spChg>
      </pc:sldChg>
      <pc:sldChg chg="del ord">
        <pc:chgData name="Chris Partridge" userId="fddcdfea-9f20-4de9-9127-456d5eaae227" providerId="ADAL" clId="{7FA6981F-1D93-4699-BC9B-670DF4B0E643}" dt="2025-05-22T14:41:08.607" v="139" actId="47"/>
        <pc:sldMkLst>
          <pc:docMk/>
          <pc:sldMk cId="3498568223" sldId="2142532509"/>
        </pc:sldMkLst>
      </pc:sldChg>
      <pc:sldChg chg="modSp mod">
        <pc:chgData name="Chris Partridge" userId="fddcdfea-9f20-4de9-9127-456d5eaae227" providerId="ADAL" clId="{7FA6981F-1D93-4699-BC9B-670DF4B0E643}" dt="2025-05-21T09:45:54.524" v="5" actId="1076"/>
        <pc:sldMkLst>
          <pc:docMk/>
          <pc:sldMk cId="2025852520" sldId="2142532511"/>
        </pc:sldMkLst>
        <pc:picChg chg="mod">
          <ac:chgData name="Chris Partridge" userId="fddcdfea-9f20-4de9-9127-456d5eaae227" providerId="ADAL" clId="{7FA6981F-1D93-4699-BC9B-670DF4B0E643}" dt="2025-05-21T09:45:54.524" v="5" actId="1076"/>
          <ac:picMkLst>
            <pc:docMk/>
            <pc:sldMk cId="2025852520" sldId="2142532511"/>
            <ac:picMk id="5" creationId="{ED1B347C-A62B-AB4D-4F41-A421704987FC}"/>
          </ac:picMkLst>
        </pc:picChg>
      </pc:sldChg>
      <pc:sldChg chg="delSp modSp mod">
        <pc:chgData name="Chris Partridge" userId="fddcdfea-9f20-4de9-9127-456d5eaae227" providerId="ADAL" clId="{7FA6981F-1D93-4699-BC9B-670DF4B0E643}" dt="2025-05-21T09:52:52.427" v="50" actId="478"/>
        <pc:sldMkLst>
          <pc:docMk/>
          <pc:sldMk cId="3292604840" sldId="2142532513"/>
        </pc:sldMkLst>
        <pc:spChg chg="del">
          <ac:chgData name="Chris Partridge" userId="fddcdfea-9f20-4de9-9127-456d5eaae227" providerId="ADAL" clId="{7FA6981F-1D93-4699-BC9B-670DF4B0E643}" dt="2025-05-21T09:52:52.427" v="50" actId="478"/>
          <ac:spMkLst>
            <pc:docMk/>
            <pc:sldMk cId="3292604840" sldId="2142532513"/>
            <ac:spMk id="3" creationId="{E7BB9DE2-3E61-D4EA-A98F-97428596A184}"/>
          </ac:spMkLst>
        </pc:spChg>
        <pc:spChg chg="mod">
          <ac:chgData name="Chris Partridge" userId="fddcdfea-9f20-4de9-9127-456d5eaae227" providerId="ADAL" clId="{7FA6981F-1D93-4699-BC9B-670DF4B0E643}" dt="2025-05-21T09:52:36.589" v="47" actId="13822"/>
          <ac:spMkLst>
            <pc:docMk/>
            <pc:sldMk cId="3292604840" sldId="2142532513"/>
            <ac:spMk id="8" creationId="{39246A16-C78F-FB64-D4CE-4D01E8ED41E7}"/>
          </ac:spMkLst>
        </pc:spChg>
        <pc:spChg chg="mod">
          <ac:chgData name="Chris Partridge" userId="fddcdfea-9f20-4de9-9127-456d5eaae227" providerId="ADAL" clId="{7FA6981F-1D93-4699-BC9B-670DF4B0E643}" dt="2025-05-21T09:52:25.409" v="46" actId="108"/>
          <ac:spMkLst>
            <pc:docMk/>
            <pc:sldMk cId="3292604840" sldId="2142532513"/>
            <ac:spMk id="20" creationId="{1C2BE53A-A86D-D7F9-EB7D-A0302631E78B}"/>
          </ac:spMkLst>
        </pc:spChg>
        <pc:spChg chg="mod">
          <ac:chgData name="Chris Partridge" userId="fddcdfea-9f20-4de9-9127-456d5eaae227" providerId="ADAL" clId="{7FA6981F-1D93-4699-BC9B-670DF4B0E643}" dt="2025-05-21T09:51:46.164" v="43" actId="20577"/>
          <ac:spMkLst>
            <pc:docMk/>
            <pc:sldMk cId="3292604840" sldId="2142532513"/>
            <ac:spMk id="25" creationId="{AA5C6D1B-319F-1B4F-D025-33AF47770021}"/>
          </ac:spMkLst>
        </pc:spChg>
        <pc:spChg chg="del">
          <ac:chgData name="Chris Partridge" userId="fddcdfea-9f20-4de9-9127-456d5eaae227" providerId="ADAL" clId="{7FA6981F-1D93-4699-BC9B-670DF4B0E643}" dt="2025-05-21T09:51:54.694" v="45" actId="478"/>
          <ac:spMkLst>
            <pc:docMk/>
            <pc:sldMk cId="3292604840" sldId="2142532513"/>
            <ac:spMk id="29" creationId="{B3195CAE-5FEA-E9FC-B787-6B3D702AC361}"/>
          </ac:spMkLst>
        </pc:spChg>
        <pc:spChg chg="del mod">
          <ac:chgData name="Chris Partridge" userId="fddcdfea-9f20-4de9-9127-456d5eaae227" providerId="ADAL" clId="{7FA6981F-1D93-4699-BC9B-670DF4B0E643}" dt="2025-05-21T09:51:49.690" v="44" actId="478"/>
          <ac:spMkLst>
            <pc:docMk/>
            <pc:sldMk cId="3292604840" sldId="2142532513"/>
            <ac:spMk id="30" creationId="{63050941-D62D-6884-C010-036BD2B8EB8D}"/>
          </ac:spMkLst>
        </pc:spChg>
        <pc:spChg chg="del">
          <ac:chgData name="Chris Partridge" userId="fddcdfea-9f20-4de9-9127-456d5eaae227" providerId="ADAL" clId="{7FA6981F-1D93-4699-BC9B-670DF4B0E643}" dt="2025-05-21T09:52:51.401" v="49" actId="478"/>
          <ac:spMkLst>
            <pc:docMk/>
            <pc:sldMk cId="3292604840" sldId="2142532513"/>
            <ac:spMk id="31" creationId="{134A09EE-8E25-5D5C-B2A3-935F8D9F8996}"/>
          </ac:spMkLst>
        </pc:spChg>
        <pc:spChg chg="mod">
          <ac:chgData name="Chris Partridge" userId="fddcdfea-9f20-4de9-9127-456d5eaae227" providerId="ADAL" clId="{7FA6981F-1D93-4699-BC9B-670DF4B0E643}" dt="2025-05-21T09:52:44.446" v="48" actId="13822"/>
          <ac:spMkLst>
            <pc:docMk/>
            <pc:sldMk cId="3292604840" sldId="2142532513"/>
            <ac:spMk id="121" creationId="{55FD8F62-DFE0-D4B7-1DC8-78CC2199397C}"/>
          </ac:spMkLst>
        </pc:spChg>
      </pc:sldChg>
    </pc:docChg>
  </pc:docChgLst>
  <pc:docChgLst>
    <pc:chgData name="Oscar Xiberta Soto" userId="fece721a-5478-4c07-9383-1238dec46092" providerId="ADAL" clId="{EEB6C2F9-BE2C-419B-8B4A-2E302D1FB651}"/>
    <pc:docChg chg="undo custSel addSld modSld">
      <pc:chgData name="Oscar Xiberta Soto" userId="fece721a-5478-4c07-9383-1238dec46092" providerId="ADAL" clId="{EEB6C2F9-BE2C-419B-8B4A-2E302D1FB651}" dt="2025-05-21T09:38:29.314" v="336" actId="1076"/>
      <pc:docMkLst>
        <pc:docMk/>
      </pc:docMkLst>
      <pc:sldChg chg="modSp mod">
        <pc:chgData name="Oscar Xiberta Soto" userId="fece721a-5478-4c07-9383-1238dec46092" providerId="ADAL" clId="{EEB6C2F9-BE2C-419B-8B4A-2E302D1FB651}" dt="2025-05-21T08:23:56.206" v="35" actId="1037"/>
        <pc:sldMkLst>
          <pc:docMk/>
          <pc:sldMk cId="103325687" sldId="257"/>
        </pc:sldMkLst>
        <pc:spChg chg="mod">
          <ac:chgData name="Oscar Xiberta Soto" userId="fece721a-5478-4c07-9383-1238dec46092" providerId="ADAL" clId="{EEB6C2F9-BE2C-419B-8B4A-2E302D1FB651}" dt="2025-05-21T08:23:56.206" v="35" actId="1037"/>
          <ac:spMkLst>
            <pc:docMk/>
            <pc:sldMk cId="103325687" sldId="257"/>
            <ac:spMk id="5" creationId="{905AB003-2A02-D8F9-BF04-9F92AC5BB755}"/>
          </ac:spMkLst>
        </pc:spChg>
        <pc:spChg chg="mod">
          <ac:chgData name="Oscar Xiberta Soto" userId="fece721a-5478-4c07-9383-1238dec46092" providerId="ADAL" clId="{EEB6C2F9-BE2C-419B-8B4A-2E302D1FB651}" dt="2025-05-21T08:23:56.206" v="35" actId="1037"/>
          <ac:spMkLst>
            <pc:docMk/>
            <pc:sldMk cId="103325687" sldId="257"/>
            <ac:spMk id="6" creationId="{AB1C5982-3FD8-72E0-25C3-F5092BA3DF59}"/>
          </ac:spMkLst>
        </pc:spChg>
        <pc:spChg chg="mod">
          <ac:chgData name="Oscar Xiberta Soto" userId="fece721a-5478-4c07-9383-1238dec46092" providerId="ADAL" clId="{EEB6C2F9-BE2C-419B-8B4A-2E302D1FB651}" dt="2025-05-21T08:23:56.206" v="35" actId="1037"/>
          <ac:spMkLst>
            <pc:docMk/>
            <pc:sldMk cId="103325687" sldId="257"/>
            <ac:spMk id="8" creationId="{9717DAE4-557D-61EA-CE25-FCD56903D3AF}"/>
          </ac:spMkLst>
        </pc:spChg>
        <pc:spChg chg="mod">
          <ac:chgData name="Oscar Xiberta Soto" userId="fece721a-5478-4c07-9383-1238dec46092" providerId="ADAL" clId="{EEB6C2F9-BE2C-419B-8B4A-2E302D1FB651}" dt="2025-05-21T08:23:56.206" v="35" actId="1037"/>
          <ac:spMkLst>
            <pc:docMk/>
            <pc:sldMk cId="103325687" sldId="257"/>
            <ac:spMk id="95" creationId="{F26352B5-B046-4BE1-75A0-C883935B3EB0}"/>
          </ac:spMkLst>
        </pc:spChg>
        <pc:spChg chg="mod">
          <ac:chgData name="Oscar Xiberta Soto" userId="fece721a-5478-4c07-9383-1238dec46092" providerId="ADAL" clId="{EEB6C2F9-BE2C-419B-8B4A-2E302D1FB651}" dt="2025-05-21T08:23:56.206" v="35" actId="1037"/>
          <ac:spMkLst>
            <pc:docMk/>
            <pc:sldMk cId="103325687" sldId="257"/>
            <ac:spMk id="121" creationId="{835EAE6F-7792-32D7-B13B-362D9883F482}"/>
          </ac:spMkLst>
        </pc:spChg>
        <pc:spChg chg="mod">
          <ac:chgData name="Oscar Xiberta Soto" userId="fece721a-5478-4c07-9383-1238dec46092" providerId="ADAL" clId="{EEB6C2F9-BE2C-419B-8B4A-2E302D1FB651}" dt="2025-05-21T08:23:56.206" v="35" actId="1037"/>
          <ac:spMkLst>
            <pc:docMk/>
            <pc:sldMk cId="103325687" sldId="257"/>
            <ac:spMk id="235" creationId="{FD52F41F-83CC-1EE9-063F-20BDE17578AC}"/>
          </ac:spMkLst>
        </pc:spChg>
        <pc:cxnChg chg="mod">
          <ac:chgData name="Oscar Xiberta Soto" userId="fece721a-5478-4c07-9383-1238dec46092" providerId="ADAL" clId="{EEB6C2F9-BE2C-419B-8B4A-2E302D1FB651}" dt="2025-05-21T08:23:56.206" v="35" actId="1037"/>
          <ac:cxnSpMkLst>
            <pc:docMk/>
            <pc:sldMk cId="103325687" sldId="257"/>
            <ac:cxnSpMk id="122" creationId="{9B36A4AC-F0A6-C866-9D0E-139AAFAC07EB}"/>
          </ac:cxnSpMkLst>
        </pc:cxnChg>
        <pc:cxnChg chg="mod">
          <ac:chgData name="Oscar Xiberta Soto" userId="fece721a-5478-4c07-9383-1238dec46092" providerId="ADAL" clId="{EEB6C2F9-BE2C-419B-8B4A-2E302D1FB651}" dt="2025-05-21T08:23:56.206" v="35" actId="1037"/>
          <ac:cxnSpMkLst>
            <pc:docMk/>
            <pc:sldMk cId="103325687" sldId="257"/>
            <ac:cxnSpMk id="145" creationId="{D0E1C5A9-68E0-F4F2-0E39-66DB0FEA3290}"/>
          </ac:cxnSpMkLst>
        </pc:cxnChg>
        <pc:cxnChg chg="mod">
          <ac:chgData name="Oscar Xiberta Soto" userId="fece721a-5478-4c07-9383-1238dec46092" providerId="ADAL" clId="{EEB6C2F9-BE2C-419B-8B4A-2E302D1FB651}" dt="2025-05-21T08:23:56.206" v="35" actId="1037"/>
          <ac:cxnSpMkLst>
            <pc:docMk/>
            <pc:sldMk cId="103325687" sldId="257"/>
            <ac:cxnSpMk id="185" creationId="{F78885C9-8E61-5BAA-A775-74D39FCD7FF2}"/>
          </ac:cxnSpMkLst>
        </pc:cxnChg>
        <pc:cxnChg chg="mod">
          <ac:chgData name="Oscar Xiberta Soto" userId="fece721a-5478-4c07-9383-1238dec46092" providerId="ADAL" clId="{EEB6C2F9-BE2C-419B-8B4A-2E302D1FB651}" dt="2025-05-21T08:23:56.206" v="35" actId="1037"/>
          <ac:cxnSpMkLst>
            <pc:docMk/>
            <pc:sldMk cId="103325687" sldId="257"/>
            <ac:cxnSpMk id="217" creationId="{CCAE8C23-58FE-0290-CCD1-36AF28D28183}"/>
          </ac:cxnSpMkLst>
        </pc:cxnChg>
      </pc:sldChg>
      <pc:sldChg chg="addSp modSp mod">
        <pc:chgData name="Oscar Xiberta Soto" userId="fece721a-5478-4c07-9383-1238dec46092" providerId="ADAL" clId="{EEB6C2F9-BE2C-419B-8B4A-2E302D1FB651}" dt="2025-05-21T09:38:29.314" v="336" actId="1076"/>
        <pc:sldMkLst>
          <pc:docMk/>
          <pc:sldMk cId="2656046935" sldId="1661"/>
        </pc:sldMkLst>
        <pc:spChg chg="add mod">
          <ac:chgData name="Oscar Xiberta Soto" userId="fece721a-5478-4c07-9383-1238dec46092" providerId="ADAL" clId="{EEB6C2F9-BE2C-419B-8B4A-2E302D1FB651}" dt="2025-05-21T09:37:43.448" v="277"/>
          <ac:spMkLst>
            <pc:docMk/>
            <pc:sldMk cId="2656046935" sldId="1661"/>
            <ac:spMk id="8" creationId="{F7038B57-D8F4-183B-CD55-5A9C64C54A03}"/>
          </ac:spMkLst>
        </pc:spChg>
        <pc:spChg chg="add mod">
          <ac:chgData name="Oscar Xiberta Soto" userId="fece721a-5478-4c07-9383-1238dec46092" providerId="ADAL" clId="{EEB6C2F9-BE2C-419B-8B4A-2E302D1FB651}" dt="2025-05-21T09:38:29.314" v="336" actId="1076"/>
          <ac:spMkLst>
            <pc:docMk/>
            <pc:sldMk cId="2656046935" sldId="1661"/>
            <ac:spMk id="9" creationId="{64EE8B1B-CD0C-D613-92B5-E98D4B239E01}"/>
          </ac:spMkLst>
        </pc:spChg>
      </pc:sldChg>
      <pc:sldChg chg="modSp mod">
        <pc:chgData name="Oscar Xiberta Soto" userId="fece721a-5478-4c07-9383-1238dec46092" providerId="ADAL" clId="{EEB6C2F9-BE2C-419B-8B4A-2E302D1FB651}" dt="2025-05-21T07:46:52.865" v="1" actId="313"/>
        <pc:sldMkLst>
          <pc:docMk/>
          <pc:sldMk cId="851065473" sldId="2142532477"/>
        </pc:sldMkLst>
        <pc:spChg chg="mod">
          <ac:chgData name="Oscar Xiberta Soto" userId="fece721a-5478-4c07-9383-1238dec46092" providerId="ADAL" clId="{EEB6C2F9-BE2C-419B-8B4A-2E302D1FB651}" dt="2025-05-21T07:46:52.865" v="1" actId="313"/>
          <ac:spMkLst>
            <pc:docMk/>
            <pc:sldMk cId="851065473" sldId="2142532477"/>
            <ac:spMk id="5" creationId="{30EFB7A2-E3B2-C519-D653-07DFE31695D6}"/>
          </ac:spMkLst>
        </pc:spChg>
      </pc:sldChg>
      <pc:sldChg chg="addSp delSp modSp add mod">
        <pc:chgData name="Oscar Xiberta Soto" userId="fece721a-5478-4c07-9383-1238dec46092" providerId="ADAL" clId="{EEB6C2F9-BE2C-419B-8B4A-2E302D1FB651}" dt="2025-05-21T09:37:37.549" v="276" actId="20577"/>
        <pc:sldMkLst>
          <pc:docMk/>
          <pc:sldMk cId="3292604840" sldId="2142532513"/>
        </pc:sldMkLst>
        <pc:spChg chg="add mod">
          <ac:chgData name="Oscar Xiberta Soto" userId="fece721a-5478-4c07-9383-1238dec46092" providerId="ADAL" clId="{EEB6C2F9-BE2C-419B-8B4A-2E302D1FB651}" dt="2025-05-21T08:53:32.865" v="244" actId="207"/>
          <ac:spMkLst>
            <pc:docMk/>
            <pc:sldMk cId="3292604840" sldId="2142532513"/>
            <ac:spMk id="3" creationId="{E7BB9DE2-3E61-D4EA-A98F-97428596A184}"/>
          </ac:spMkLst>
        </pc:spChg>
        <pc:spChg chg="mod">
          <ac:chgData name="Oscar Xiberta Soto" userId="fece721a-5478-4c07-9383-1238dec46092" providerId="ADAL" clId="{EEB6C2F9-BE2C-419B-8B4A-2E302D1FB651}" dt="2025-05-21T08:25:36.552" v="72" actId="1037"/>
          <ac:spMkLst>
            <pc:docMk/>
            <pc:sldMk cId="3292604840" sldId="2142532513"/>
            <ac:spMk id="5" creationId="{97C5852D-E2A1-6B25-C6E5-A779F9F03D4F}"/>
          </ac:spMkLst>
        </pc:spChg>
        <pc:spChg chg="mod">
          <ac:chgData name="Oscar Xiberta Soto" userId="fece721a-5478-4c07-9383-1238dec46092" providerId="ADAL" clId="{EEB6C2F9-BE2C-419B-8B4A-2E302D1FB651}" dt="2025-05-21T08:25:36.552" v="72" actId="1037"/>
          <ac:spMkLst>
            <pc:docMk/>
            <pc:sldMk cId="3292604840" sldId="2142532513"/>
            <ac:spMk id="6" creationId="{21DCBB68-BB55-92F2-DFE4-CCC818311FCC}"/>
          </ac:spMkLst>
        </pc:spChg>
        <pc:spChg chg="mod">
          <ac:chgData name="Oscar Xiberta Soto" userId="fece721a-5478-4c07-9383-1238dec46092" providerId="ADAL" clId="{EEB6C2F9-BE2C-419B-8B4A-2E302D1FB651}" dt="2025-05-21T08:25:36.552" v="72" actId="1037"/>
          <ac:spMkLst>
            <pc:docMk/>
            <pc:sldMk cId="3292604840" sldId="2142532513"/>
            <ac:spMk id="8" creationId="{39246A16-C78F-FB64-D4CE-4D01E8ED41E7}"/>
          </ac:spMkLst>
        </pc:spChg>
        <pc:spChg chg="add mod">
          <ac:chgData name="Oscar Xiberta Soto" userId="fece721a-5478-4c07-9383-1238dec46092" providerId="ADAL" clId="{EEB6C2F9-BE2C-419B-8B4A-2E302D1FB651}" dt="2025-05-21T08:32:35.708" v="155" actId="164"/>
          <ac:spMkLst>
            <pc:docMk/>
            <pc:sldMk cId="3292604840" sldId="2142532513"/>
            <ac:spMk id="10" creationId="{97DA10EC-B1EB-FDD4-8F37-A6809FCEF8E2}"/>
          </ac:spMkLst>
        </pc:spChg>
        <pc:spChg chg="add mod">
          <ac:chgData name="Oscar Xiberta Soto" userId="fece721a-5478-4c07-9383-1238dec46092" providerId="ADAL" clId="{EEB6C2F9-BE2C-419B-8B4A-2E302D1FB651}" dt="2025-05-21T08:32:41.902" v="156" actId="164"/>
          <ac:spMkLst>
            <pc:docMk/>
            <pc:sldMk cId="3292604840" sldId="2142532513"/>
            <ac:spMk id="12" creationId="{D15DAD0B-F418-8046-429D-4AE8B83CFDE9}"/>
          </ac:spMkLst>
        </pc:spChg>
        <pc:spChg chg="add mod">
          <ac:chgData name="Oscar Xiberta Soto" userId="fece721a-5478-4c07-9383-1238dec46092" providerId="ADAL" clId="{EEB6C2F9-BE2C-419B-8B4A-2E302D1FB651}" dt="2025-05-21T08:32:45.938" v="157" actId="164"/>
          <ac:spMkLst>
            <pc:docMk/>
            <pc:sldMk cId="3292604840" sldId="2142532513"/>
            <ac:spMk id="14" creationId="{6C103EBB-EDC7-D61F-385C-DD7A8A477B1D}"/>
          </ac:spMkLst>
        </pc:spChg>
        <pc:spChg chg="add mod">
          <ac:chgData name="Oscar Xiberta Soto" userId="fece721a-5478-4c07-9383-1238dec46092" providerId="ADAL" clId="{EEB6C2F9-BE2C-419B-8B4A-2E302D1FB651}" dt="2025-05-21T08:42:17.863" v="191" actId="20577"/>
          <ac:spMkLst>
            <pc:docMk/>
            <pc:sldMk cId="3292604840" sldId="2142532513"/>
            <ac:spMk id="17" creationId="{A25838B3-E80F-61FD-52AE-EB8B0071FBD7}"/>
          </ac:spMkLst>
        </pc:spChg>
        <pc:spChg chg="add mod">
          <ac:chgData name="Oscar Xiberta Soto" userId="fece721a-5478-4c07-9383-1238dec46092" providerId="ADAL" clId="{EEB6C2F9-BE2C-419B-8B4A-2E302D1FB651}" dt="2025-05-21T08:34:46.051" v="181" actId="113"/>
          <ac:spMkLst>
            <pc:docMk/>
            <pc:sldMk cId="3292604840" sldId="2142532513"/>
            <ac:spMk id="25" creationId="{AA5C6D1B-319F-1B4F-D025-33AF47770021}"/>
          </ac:spMkLst>
        </pc:spChg>
        <pc:spChg chg="mod">
          <ac:chgData name="Oscar Xiberta Soto" userId="fece721a-5478-4c07-9383-1238dec46092" providerId="ADAL" clId="{EEB6C2F9-BE2C-419B-8B4A-2E302D1FB651}" dt="2025-05-21T08:33:33.481" v="173"/>
          <ac:spMkLst>
            <pc:docMk/>
            <pc:sldMk cId="3292604840" sldId="2142532513"/>
            <ac:spMk id="28" creationId="{B7841840-16AB-6CD4-5B69-2FBE1E735413}"/>
          </ac:spMkLst>
        </pc:spChg>
        <pc:spChg chg="add mod">
          <ac:chgData name="Oscar Xiberta Soto" userId="fece721a-5478-4c07-9383-1238dec46092" providerId="ADAL" clId="{EEB6C2F9-BE2C-419B-8B4A-2E302D1FB651}" dt="2025-05-21T08:43:11.433" v="202" actId="20577"/>
          <ac:spMkLst>
            <pc:docMk/>
            <pc:sldMk cId="3292604840" sldId="2142532513"/>
            <ac:spMk id="29" creationId="{B3195CAE-5FEA-E9FC-B787-6B3D702AC361}"/>
          </ac:spMkLst>
        </pc:spChg>
        <pc:spChg chg="add mod">
          <ac:chgData name="Oscar Xiberta Soto" userId="fece721a-5478-4c07-9383-1238dec46092" providerId="ADAL" clId="{EEB6C2F9-BE2C-419B-8B4A-2E302D1FB651}" dt="2025-05-21T08:43:28.104" v="208" actId="1076"/>
          <ac:spMkLst>
            <pc:docMk/>
            <pc:sldMk cId="3292604840" sldId="2142532513"/>
            <ac:spMk id="30" creationId="{63050941-D62D-6884-C010-036BD2B8EB8D}"/>
          </ac:spMkLst>
        </pc:spChg>
        <pc:spChg chg="add mod">
          <ac:chgData name="Oscar Xiberta Soto" userId="fece721a-5478-4c07-9383-1238dec46092" providerId="ADAL" clId="{EEB6C2F9-BE2C-419B-8B4A-2E302D1FB651}" dt="2025-05-21T09:37:37.549" v="276" actId="20577"/>
          <ac:spMkLst>
            <pc:docMk/>
            <pc:sldMk cId="3292604840" sldId="2142532513"/>
            <ac:spMk id="31" creationId="{134A09EE-8E25-5D5C-B2A3-935F8D9F8996}"/>
          </ac:spMkLst>
        </pc:spChg>
        <pc:spChg chg="mod">
          <ac:chgData name="Oscar Xiberta Soto" userId="fece721a-5478-4c07-9383-1238dec46092" providerId="ADAL" clId="{EEB6C2F9-BE2C-419B-8B4A-2E302D1FB651}" dt="2025-05-21T08:25:36.552" v="72" actId="1037"/>
          <ac:spMkLst>
            <pc:docMk/>
            <pc:sldMk cId="3292604840" sldId="2142532513"/>
            <ac:spMk id="95" creationId="{282DBE81-094C-23A4-DBA6-92B35BA4E110}"/>
          </ac:spMkLst>
        </pc:spChg>
        <pc:spChg chg="mod">
          <ac:chgData name="Oscar Xiberta Soto" userId="fece721a-5478-4c07-9383-1238dec46092" providerId="ADAL" clId="{EEB6C2F9-BE2C-419B-8B4A-2E302D1FB651}" dt="2025-05-21T08:25:36.552" v="72" actId="1037"/>
          <ac:spMkLst>
            <pc:docMk/>
            <pc:sldMk cId="3292604840" sldId="2142532513"/>
            <ac:spMk id="121" creationId="{55FD8F62-DFE0-D4B7-1DC8-78CC2199397C}"/>
          </ac:spMkLst>
        </pc:spChg>
        <pc:spChg chg="mod">
          <ac:chgData name="Oscar Xiberta Soto" userId="fece721a-5478-4c07-9383-1238dec46092" providerId="ADAL" clId="{EEB6C2F9-BE2C-419B-8B4A-2E302D1FB651}" dt="2025-05-21T08:25:36.552" v="72" actId="1037"/>
          <ac:spMkLst>
            <pc:docMk/>
            <pc:sldMk cId="3292604840" sldId="2142532513"/>
            <ac:spMk id="235" creationId="{E945CE65-CEAC-6419-84D6-0D4603C9069F}"/>
          </ac:spMkLst>
        </pc:spChg>
        <pc:grpChg chg="add mod">
          <ac:chgData name="Oscar Xiberta Soto" userId="fece721a-5478-4c07-9383-1238dec46092" providerId="ADAL" clId="{EEB6C2F9-BE2C-419B-8B4A-2E302D1FB651}" dt="2025-05-21T08:32:57.026" v="159" actId="552"/>
          <ac:grpSpMkLst>
            <pc:docMk/>
            <pc:sldMk cId="3292604840" sldId="2142532513"/>
            <ac:grpSpMk id="18" creationId="{71A33D08-EDF7-B836-DFFD-D30292AB7C19}"/>
          </ac:grpSpMkLst>
        </pc:grpChg>
        <pc:grpChg chg="add mod">
          <ac:chgData name="Oscar Xiberta Soto" userId="fece721a-5478-4c07-9383-1238dec46092" providerId="ADAL" clId="{EEB6C2F9-BE2C-419B-8B4A-2E302D1FB651}" dt="2025-05-21T08:32:57.026" v="159" actId="552"/>
          <ac:grpSpMkLst>
            <pc:docMk/>
            <pc:sldMk cId="3292604840" sldId="2142532513"/>
            <ac:grpSpMk id="22" creationId="{34AAE46A-8724-7509-5B05-B24B386F8C8D}"/>
          </ac:grpSpMkLst>
        </pc:grpChg>
        <pc:grpChg chg="add mod">
          <ac:chgData name="Oscar Xiberta Soto" userId="fece721a-5478-4c07-9383-1238dec46092" providerId="ADAL" clId="{EEB6C2F9-BE2C-419B-8B4A-2E302D1FB651}" dt="2025-05-21T08:32:57.026" v="159" actId="552"/>
          <ac:grpSpMkLst>
            <pc:docMk/>
            <pc:sldMk cId="3292604840" sldId="2142532513"/>
            <ac:grpSpMk id="23" creationId="{1C9433E2-CF52-E884-365C-4D9DAA13EF6D}"/>
          </ac:grpSpMkLst>
        </pc:grpChg>
        <pc:grpChg chg="add mod">
          <ac:chgData name="Oscar Xiberta Soto" userId="fece721a-5478-4c07-9383-1238dec46092" providerId="ADAL" clId="{EEB6C2F9-BE2C-419B-8B4A-2E302D1FB651}" dt="2025-05-21T08:32:57.026" v="159" actId="552"/>
          <ac:grpSpMkLst>
            <pc:docMk/>
            <pc:sldMk cId="3292604840" sldId="2142532513"/>
            <ac:grpSpMk id="24" creationId="{39622778-3F18-F794-ADE0-8489116E737F}"/>
          </ac:grpSpMkLst>
        </pc:grpChg>
        <pc:grpChg chg="add del mod">
          <ac:chgData name="Oscar Xiberta Soto" userId="fece721a-5478-4c07-9383-1238dec46092" providerId="ADAL" clId="{EEB6C2F9-BE2C-419B-8B4A-2E302D1FB651}" dt="2025-05-21T08:33:51.863" v="175" actId="478"/>
          <ac:grpSpMkLst>
            <pc:docMk/>
            <pc:sldMk cId="3292604840" sldId="2142532513"/>
            <ac:grpSpMk id="26" creationId="{1F7FCFAF-0484-D32A-E3B0-AFA5ED8468E2}"/>
          </ac:grpSpMkLst>
        </pc:grpChg>
        <pc:cxnChg chg="add mod">
          <ac:chgData name="Oscar Xiberta Soto" userId="fece721a-5478-4c07-9383-1238dec46092" providerId="ADAL" clId="{EEB6C2F9-BE2C-419B-8B4A-2E302D1FB651}" dt="2025-05-21T08:32:35.708" v="155" actId="164"/>
          <ac:cxnSpMkLst>
            <pc:docMk/>
            <pc:sldMk cId="3292604840" sldId="2142532513"/>
            <ac:cxnSpMk id="4" creationId="{8399F3B0-A82D-B82E-958D-B24FAB30A006}"/>
          </ac:cxnSpMkLst>
        </pc:cxnChg>
        <pc:cxnChg chg="add mod">
          <ac:chgData name="Oscar Xiberta Soto" userId="fece721a-5478-4c07-9383-1238dec46092" providerId="ADAL" clId="{EEB6C2F9-BE2C-419B-8B4A-2E302D1FB651}" dt="2025-05-21T08:34:09.948" v="176" actId="692"/>
          <ac:cxnSpMkLst>
            <pc:docMk/>
            <pc:sldMk cId="3292604840" sldId="2142532513"/>
            <ac:cxnSpMk id="11" creationId="{15E69587-5EE8-D5D8-33B0-001DB8BDD949}"/>
          </ac:cxnSpMkLst>
        </pc:cxnChg>
        <pc:cxnChg chg="add mod">
          <ac:chgData name="Oscar Xiberta Soto" userId="fece721a-5478-4c07-9383-1238dec46092" providerId="ADAL" clId="{EEB6C2F9-BE2C-419B-8B4A-2E302D1FB651}" dt="2025-05-21T08:34:17.897" v="177" actId="692"/>
          <ac:cxnSpMkLst>
            <pc:docMk/>
            <pc:sldMk cId="3292604840" sldId="2142532513"/>
            <ac:cxnSpMk id="13" creationId="{CAECE4BD-88D9-8616-70F8-F5C992F2726D}"/>
          </ac:cxnSpMkLst>
        </pc:cxnChg>
        <pc:cxnChg chg="mod">
          <ac:chgData name="Oscar Xiberta Soto" userId="fece721a-5478-4c07-9383-1238dec46092" providerId="ADAL" clId="{EEB6C2F9-BE2C-419B-8B4A-2E302D1FB651}" dt="2025-05-21T08:25:36.552" v="72" actId="1037"/>
          <ac:cxnSpMkLst>
            <pc:docMk/>
            <pc:sldMk cId="3292604840" sldId="2142532513"/>
            <ac:cxnSpMk id="15" creationId="{46BF8C92-142E-3271-9E5D-C2345E3D9AEC}"/>
          </ac:cxnSpMkLst>
        </pc:cxnChg>
        <pc:cxnChg chg="add mod">
          <ac:chgData name="Oscar Xiberta Soto" userId="fece721a-5478-4c07-9383-1238dec46092" providerId="ADAL" clId="{EEB6C2F9-BE2C-419B-8B4A-2E302D1FB651}" dt="2025-05-21T08:32:50.417" v="158" actId="164"/>
          <ac:cxnSpMkLst>
            <pc:docMk/>
            <pc:sldMk cId="3292604840" sldId="2142532513"/>
            <ac:cxnSpMk id="16" creationId="{3FBE9337-E796-891B-766E-A77D9413B739}"/>
          </ac:cxnSpMkLst>
        </pc:cxnChg>
        <pc:cxnChg chg="mod">
          <ac:chgData name="Oscar Xiberta Soto" userId="fece721a-5478-4c07-9383-1238dec46092" providerId="ADAL" clId="{EEB6C2F9-BE2C-419B-8B4A-2E302D1FB651}" dt="2025-05-21T08:33:33.481" v="173"/>
          <ac:cxnSpMkLst>
            <pc:docMk/>
            <pc:sldMk cId="3292604840" sldId="2142532513"/>
            <ac:cxnSpMk id="27" creationId="{BD9C36F3-426E-F97D-7131-30F1B6A163C7}"/>
          </ac:cxnSpMkLst>
        </pc:cxnChg>
        <pc:cxnChg chg="mod">
          <ac:chgData name="Oscar Xiberta Soto" userId="fece721a-5478-4c07-9383-1238dec46092" providerId="ADAL" clId="{EEB6C2F9-BE2C-419B-8B4A-2E302D1FB651}" dt="2025-05-21T08:25:36.552" v="72" actId="1037"/>
          <ac:cxnSpMkLst>
            <pc:docMk/>
            <pc:sldMk cId="3292604840" sldId="2142532513"/>
            <ac:cxnSpMk id="145" creationId="{7A74AA53-D85F-7B9D-3F90-0EDAACE2D227}"/>
          </ac:cxnSpMkLst>
        </pc:cxnChg>
        <pc:cxnChg chg="mod">
          <ac:chgData name="Oscar Xiberta Soto" userId="fece721a-5478-4c07-9383-1238dec46092" providerId="ADAL" clId="{EEB6C2F9-BE2C-419B-8B4A-2E302D1FB651}" dt="2025-05-21T08:25:36.552" v="72" actId="1037"/>
          <ac:cxnSpMkLst>
            <pc:docMk/>
            <pc:sldMk cId="3292604840" sldId="2142532513"/>
            <ac:cxnSpMk id="166" creationId="{937F8432-697E-1C15-CE6D-E2503B043311}"/>
          </ac:cxnSpMkLst>
        </pc:cxnChg>
        <pc:cxnChg chg="mod">
          <ac:chgData name="Oscar Xiberta Soto" userId="fece721a-5478-4c07-9383-1238dec46092" providerId="ADAL" clId="{EEB6C2F9-BE2C-419B-8B4A-2E302D1FB651}" dt="2025-05-21T08:25:36.552" v="72" actId="1037"/>
          <ac:cxnSpMkLst>
            <pc:docMk/>
            <pc:sldMk cId="3292604840" sldId="2142532513"/>
            <ac:cxnSpMk id="167" creationId="{8D6BC78E-568E-9D94-3386-253090E2FC5A}"/>
          </ac:cxnSpMkLst>
        </pc:cxnChg>
      </pc:sldChg>
    </pc:docChg>
  </pc:docChgLst>
  <pc:docChgLst>
    <pc:chgData name="Chris Partridge" userId="fddcdfea-9f20-4de9-9127-456d5eaae227" providerId="ADAL" clId="{48CAA1FA-11FD-445C-8AD9-F293672217F9}"/>
    <pc:docChg chg="addSld delSld modSld sldOrd">
      <pc:chgData name="Chris Partridge" userId="fddcdfea-9f20-4de9-9127-456d5eaae227" providerId="ADAL" clId="{48CAA1FA-11FD-445C-8AD9-F293672217F9}" dt="2025-05-20T16:01:36.174" v="21"/>
      <pc:docMkLst>
        <pc:docMk/>
      </pc:docMkLst>
      <pc:sldChg chg="del">
        <pc:chgData name="Chris Partridge" userId="fddcdfea-9f20-4de9-9127-456d5eaae227" providerId="ADAL" clId="{48CAA1FA-11FD-445C-8AD9-F293672217F9}" dt="2025-05-20T14:27:54.508" v="6" actId="47"/>
        <pc:sldMkLst>
          <pc:docMk/>
          <pc:sldMk cId="2033072185" sldId="284"/>
        </pc:sldMkLst>
      </pc:sldChg>
      <pc:sldChg chg="del">
        <pc:chgData name="Chris Partridge" userId="fddcdfea-9f20-4de9-9127-456d5eaae227" providerId="ADAL" clId="{48CAA1FA-11FD-445C-8AD9-F293672217F9}" dt="2025-05-20T14:27:46.385" v="2" actId="47"/>
        <pc:sldMkLst>
          <pc:docMk/>
          <pc:sldMk cId="4167840645" sldId="330"/>
        </pc:sldMkLst>
      </pc:sldChg>
      <pc:sldChg chg="del">
        <pc:chgData name="Chris Partridge" userId="fddcdfea-9f20-4de9-9127-456d5eaae227" providerId="ADAL" clId="{48CAA1FA-11FD-445C-8AD9-F293672217F9}" dt="2025-05-20T14:28:26.839" v="19" actId="47"/>
        <pc:sldMkLst>
          <pc:docMk/>
          <pc:sldMk cId="3712292984" sldId="331"/>
        </pc:sldMkLst>
      </pc:sldChg>
      <pc:sldChg chg="del">
        <pc:chgData name="Chris Partridge" userId="fddcdfea-9f20-4de9-9127-456d5eaae227" providerId="ADAL" clId="{48CAA1FA-11FD-445C-8AD9-F293672217F9}" dt="2025-05-20T14:28:08.707" v="11" actId="47"/>
        <pc:sldMkLst>
          <pc:docMk/>
          <pc:sldMk cId="61478442" sldId="333"/>
        </pc:sldMkLst>
      </pc:sldChg>
      <pc:sldChg chg="del">
        <pc:chgData name="Chris Partridge" userId="fddcdfea-9f20-4de9-9127-456d5eaae227" providerId="ADAL" clId="{48CAA1FA-11FD-445C-8AD9-F293672217F9}" dt="2025-05-20T14:27:10.047" v="0" actId="47"/>
        <pc:sldMkLst>
          <pc:docMk/>
          <pc:sldMk cId="2183054150" sldId="337"/>
        </pc:sldMkLst>
      </pc:sldChg>
      <pc:sldChg chg="del">
        <pc:chgData name="Chris Partridge" userId="fddcdfea-9f20-4de9-9127-456d5eaae227" providerId="ADAL" clId="{48CAA1FA-11FD-445C-8AD9-F293672217F9}" dt="2025-05-20T14:27:10.047" v="0" actId="47"/>
        <pc:sldMkLst>
          <pc:docMk/>
          <pc:sldMk cId="2343561161" sldId="338"/>
        </pc:sldMkLst>
      </pc:sldChg>
      <pc:sldChg chg="del">
        <pc:chgData name="Chris Partridge" userId="fddcdfea-9f20-4de9-9127-456d5eaae227" providerId="ADAL" clId="{48CAA1FA-11FD-445C-8AD9-F293672217F9}" dt="2025-05-20T14:27:10.047" v="0" actId="47"/>
        <pc:sldMkLst>
          <pc:docMk/>
          <pc:sldMk cId="1567148886" sldId="388"/>
        </pc:sldMkLst>
      </pc:sldChg>
      <pc:sldChg chg="del">
        <pc:chgData name="Chris Partridge" userId="fddcdfea-9f20-4de9-9127-456d5eaae227" providerId="ADAL" clId="{48CAA1FA-11FD-445C-8AD9-F293672217F9}" dt="2025-05-20T14:27:46.385" v="2" actId="47"/>
        <pc:sldMkLst>
          <pc:docMk/>
          <pc:sldMk cId="2145736038" sldId="1568"/>
        </pc:sldMkLst>
      </pc:sldChg>
      <pc:sldChg chg="del">
        <pc:chgData name="Chris Partridge" userId="fddcdfea-9f20-4de9-9127-456d5eaae227" providerId="ADAL" clId="{48CAA1FA-11FD-445C-8AD9-F293672217F9}" dt="2025-05-20T14:27:10.047" v="0" actId="47"/>
        <pc:sldMkLst>
          <pc:docMk/>
          <pc:sldMk cId="3300069040" sldId="1578"/>
        </pc:sldMkLst>
      </pc:sldChg>
      <pc:sldChg chg="del">
        <pc:chgData name="Chris Partridge" userId="fddcdfea-9f20-4de9-9127-456d5eaae227" providerId="ADAL" clId="{48CAA1FA-11FD-445C-8AD9-F293672217F9}" dt="2025-05-20T14:27:10.047" v="0" actId="47"/>
        <pc:sldMkLst>
          <pc:docMk/>
          <pc:sldMk cId="1025685968" sldId="1600"/>
        </pc:sldMkLst>
      </pc:sldChg>
      <pc:sldChg chg="del">
        <pc:chgData name="Chris Partridge" userId="fddcdfea-9f20-4de9-9127-456d5eaae227" providerId="ADAL" clId="{48CAA1FA-11FD-445C-8AD9-F293672217F9}" dt="2025-05-20T14:28:06.183" v="9" actId="47"/>
        <pc:sldMkLst>
          <pc:docMk/>
          <pc:sldMk cId="3068452301" sldId="1677"/>
        </pc:sldMkLst>
      </pc:sldChg>
      <pc:sldChg chg="add">
        <pc:chgData name="Chris Partridge" userId="fddcdfea-9f20-4de9-9127-456d5eaae227" providerId="ADAL" clId="{48CAA1FA-11FD-445C-8AD9-F293672217F9}" dt="2025-05-20T16:01:33.128" v="20"/>
        <pc:sldMkLst>
          <pc:docMk/>
          <pc:sldMk cId="1460417609" sldId="1686"/>
        </pc:sldMkLst>
      </pc:sldChg>
      <pc:sldChg chg="del">
        <pc:chgData name="Chris Partridge" userId="fddcdfea-9f20-4de9-9127-456d5eaae227" providerId="ADAL" clId="{48CAA1FA-11FD-445C-8AD9-F293672217F9}" dt="2025-05-20T14:27:10.047" v="0" actId="47"/>
        <pc:sldMkLst>
          <pc:docMk/>
          <pc:sldMk cId="538417663" sldId="1730"/>
        </pc:sldMkLst>
      </pc:sldChg>
      <pc:sldChg chg="del">
        <pc:chgData name="Chris Partridge" userId="fddcdfea-9f20-4de9-9127-456d5eaae227" providerId="ADAL" clId="{48CAA1FA-11FD-445C-8AD9-F293672217F9}" dt="2025-05-20T14:27:10.047" v="0" actId="47"/>
        <pc:sldMkLst>
          <pc:docMk/>
          <pc:sldMk cId="77089448" sldId="1760"/>
        </pc:sldMkLst>
      </pc:sldChg>
      <pc:sldChg chg="del">
        <pc:chgData name="Chris Partridge" userId="fddcdfea-9f20-4de9-9127-456d5eaae227" providerId="ADAL" clId="{48CAA1FA-11FD-445C-8AD9-F293672217F9}" dt="2025-05-20T14:27:10.047" v="0" actId="47"/>
        <pc:sldMkLst>
          <pc:docMk/>
          <pc:sldMk cId="2330289058" sldId="1761"/>
        </pc:sldMkLst>
      </pc:sldChg>
      <pc:sldChg chg="del">
        <pc:chgData name="Chris Partridge" userId="fddcdfea-9f20-4de9-9127-456d5eaae227" providerId="ADAL" clId="{48CAA1FA-11FD-445C-8AD9-F293672217F9}" dt="2025-05-20T14:27:10.047" v="0" actId="47"/>
        <pc:sldMkLst>
          <pc:docMk/>
          <pc:sldMk cId="4159926320" sldId="1762"/>
        </pc:sldMkLst>
      </pc:sldChg>
      <pc:sldChg chg="del">
        <pc:chgData name="Chris Partridge" userId="fddcdfea-9f20-4de9-9127-456d5eaae227" providerId="ADAL" clId="{48CAA1FA-11FD-445C-8AD9-F293672217F9}" dt="2025-05-20T14:27:10.047" v="0" actId="47"/>
        <pc:sldMkLst>
          <pc:docMk/>
          <pc:sldMk cId="4111490823" sldId="1763"/>
        </pc:sldMkLst>
      </pc:sldChg>
      <pc:sldChg chg="ord">
        <pc:chgData name="Chris Partridge" userId="fddcdfea-9f20-4de9-9127-456d5eaae227" providerId="ADAL" clId="{48CAA1FA-11FD-445C-8AD9-F293672217F9}" dt="2025-05-20T14:28:23.851" v="16"/>
        <pc:sldMkLst>
          <pc:docMk/>
          <pc:sldMk cId="3350203900" sldId="2142532435"/>
        </pc:sldMkLst>
      </pc:sldChg>
      <pc:sldChg chg="del">
        <pc:chgData name="Chris Partridge" userId="fddcdfea-9f20-4de9-9127-456d5eaae227" providerId="ADAL" clId="{48CAA1FA-11FD-445C-8AD9-F293672217F9}" dt="2025-05-20T14:27:46.385" v="2" actId="47"/>
        <pc:sldMkLst>
          <pc:docMk/>
          <pc:sldMk cId="3877460354" sldId="2142532439"/>
        </pc:sldMkLst>
      </pc:sldChg>
      <pc:sldChg chg="del">
        <pc:chgData name="Chris Partridge" userId="fddcdfea-9f20-4de9-9127-456d5eaae227" providerId="ADAL" clId="{48CAA1FA-11FD-445C-8AD9-F293672217F9}" dt="2025-05-20T14:28:18.114" v="14" actId="47"/>
        <pc:sldMkLst>
          <pc:docMk/>
          <pc:sldMk cId="1252267860" sldId="2142532445"/>
        </pc:sldMkLst>
      </pc:sldChg>
      <pc:sldChg chg="del">
        <pc:chgData name="Chris Partridge" userId="fddcdfea-9f20-4de9-9127-456d5eaae227" providerId="ADAL" clId="{48CAA1FA-11FD-445C-8AD9-F293672217F9}" dt="2025-05-20T14:28:15.947" v="13" actId="47"/>
        <pc:sldMkLst>
          <pc:docMk/>
          <pc:sldMk cId="269899606" sldId="2142532446"/>
        </pc:sldMkLst>
      </pc:sldChg>
      <pc:sldChg chg="modSp mod">
        <pc:chgData name="Chris Partridge" userId="fddcdfea-9f20-4de9-9127-456d5eaae227" providerId="ADAL" clId="{48CAA1FA-11FD-445C-8AD9-F293672217F9}" dt="2025-05-20T14:27:31.975" v="1" actId="14100"/>
        <pc:sldMkLst>
          <pc:docMk/>
          <pc:sldMk cId="1733954166" sldId="2142532449"/>
        </pc:sldMkLst>
      </pc:sldChg>
      <pc:sldChg chg="del">
        <pc:chgData name="Chris Partridge" userId="fddcdfea-9f20-4de9-9127-456d5eaae227" providerId="ADAL" clId="{48CAA1FA-11FD-445C-8AD9-F293672217F9}" dt="2025-05-20T14:27:51.796" v="4" actId="47"/>
        <pc:sldMkLst>
          <pc:docMk/>
          <pc:sldMk cId="4223385872" sldId="2142532457"/>
        </pc:sldMkLst>
      </pc:sldChg>
      <pc:sldChg chg="del">
        <pc:chgData name="Chris Partridge" userId="fddcdfea-9f20-4de9-9127-456d5eaae227" providerId="ADAL" clId="{48CAA1FA-11FD-445C-8AD9-F293672217F9}" dt="2025-05-20T14:27:10.047" v="0" actId="47"/>
        <pc:sldMkLst>
          <pc:docMk/>
          <pc:sldMk cId="2605627759" sldId="2142532471"/>
        </pc:sldMkLst>
      </pc:sldChg>
      <pc:sldChg chg="del">
        <pc:chgData name="Chris Partridge" userId="fddcdfea-9f20-4de9-9127-456d5eaae227" providerId="ADAL" clId="{48CAA1FA-11FD-445C-8AD9-F293672217F9}" dt="2025-05-20T14:28:09.955" v="12" actId="47"/>
        <pc:sldMkLst>
          <pc:docMk/>
          <pc:sldMk cId="1234289510" sldId="2142532479"/>
        </pc:sldMkLst>
      </pc:sldChg>
      <pc:sldChg chg="del">
        <pc:chgData name="Chris Partridge" userId="fddcdfea-9f20-4de9-9127-456d5eaae227" providerId="ADAL" clId="{48CAA1FA-11FD-445C-8AD9-F293672217F9}" dt="2025-05-20T14:27:52.769" v="5" actId="47"/>
        <pc:sldMkLst>
          <pc:docMk/>
          <pc:sldMk cId="3377844953" sldId="2142532482"/>
        </pc:sldMkLst>
      </pc:sldChg>
      <pc:sldChg chg="del">
        <pc:chgData name="Chris Partridge" userId="fddcdfea-9f20-4de9-9127-456d5eaae227" providerId="ADAL" clId="{48CAA1FA-11FD-445C-8AD9-F293672217F9}" dt="2025-05-20T14:27:10.047" v="0" actId="47"/>
        <pc:sldMkLst>
          <pc:docMk/>
          <pc:sldMk cId="881544120" sldId="2142532483"/>
        </pc:sldMkLst>
      </pc:sldChg>
      <pc:sldChg chg="del">
        <pc:chgData name="Chris Partridge" userId="fddcdfea-9f20-4de9-9127-456d5eaae227" providerId="ADAL" clId="{48CAA1FA-11FD-445C-8AD9-F293672217F9}" dt="2025-05-20T14:28:03.819" v="8" actId="47"/>
        <pc:sldMkLst>
          <pc:docMk/>
          <pc:sldMk cId="2040303184" sldId="2142532486"/>
        </pc:sldMkLst>
      </pc:sldChg>
      <pc:sldChg chg="del">
        <pc:chgData name="Chris Partridge" userId="fddcdfea-9f20-4de9-9127-456d5eaae227" providerId="ADAL" clId="{48CAA1FA-11FD-445C-8AD9-F293672217F9}" dt="2025-05-20T14:27:46.385" v="2" actId="47"/>
        <pc:sldMkLst>
          <pc:docMk/>
          <pc:sldMk cId="165624191" sldId="2142532493"/>
        </pc:sldMkLst>
      </pc:sldChg>
      <pc:sldChg chg="del">
        <pc:chgData name="Chris Partridge" userId="fddcdfea-9f20-4de9-9127-456d5eaae227" providerId="ADAL" clId="{48CAA1FA-11FD-445C-8AD9-F293672217F9}" dt="2025-05-20T14:27:50.158" v="3" actId="47"/>
        <pc:sldMkLst>
          <pc:docMk/>
          <pc:sldMk cId="1723379527" sldId="2142532494"/>
        </pc:sldMkLst>
      </pc:sldChg>
      <pc:sldChg chg="del">
        <pc:chgData name="Chris Partridge" userId="fddcdfea-9f20-4de9-9127-456d5eaae227" providerId="ADAL" clId="{48CAA1FA-11FD-445C-8AD9-F293672217F9}" dt="2025-05-20T14:27:56.510" v="7" actId="47"/>
        <pc:sldMkLst>
          <pc:docMk/>
          <pc:sldMk cId="2958118323" sldId="2142532495"/>
        </pc:sldMkLst>
      </pc:sldChg>
      <pc:sldChg chg="del">
        <pc:chgData name="Chris Partridge" userId="fddcdfea-9f20-4de9-9127-456d5eaae227" providerId="ADAL" clId="{48CAA1FA-11FD-445C-8AD9-F293672217F9}" dt="2025-05-20T14:28:25.179" v="17" actId="47"/>
        <pc:sldMkLst>
          <pc:docMk/>
          <pc:sldMk cId="200906560" sldId="2142532502"/>
        </pc:sldMkLst>
      </pc:sldChg>
      <pc:sldChg chg="del">
        <pc:chgData name="Chris Partridge" userId="fddcdfea-9f20-4de9-9127-456d5eaae227" providerId="ADAL" clId="{48CAA1FA-11FD-445C-8AD9-F293672217F9}" dt="2025-05-20T14:28:25.985" v="18" actId="47"/>
        <pc:sldMkLst>
          <pc:docMk/>
          <pc:sldMk cId="3672329753" sldId="2142532503"/>
        </pc:sldMkLst>
      </pc:sldChg>
      <pc:sldChg chg="del">
        <pc:chgData name="Chris Partridge" userId="fddcdfea-9f20-4de9-9127-456d5eaae227" providerId="ADAL" clId="{48CAA1FA-11FD-445C-8AD9-F293672217F9}" dt="2025-05-20T14:28:07.528" v="10" actId="47"/>
        <pc:sldMkLst>
          <pc:docMk/>
          <pc:sldMk cId="3527318720" sldId="2142532504"/>
        </pc:sldMkLst>
      </pc:sldChg>
      <pc:sldChg chg="add">
        <pc:chgData name="Chris Partridge" userId="fddcdfea-9f20-4de9-9127-456d5eaae227" providerId="ADAL" clId="{48CAA1FA-11FD-445C-8AD9-F293672217F9}" dt="2025-05-20T16:01:36.174" v="21"/>
        <pc:sldMkLst>
          <pc:docMk/>
          <pc:sldMk cId="1411711242" sldId="2142532512"/>
        </pc:sldMkLst>
      </pc:sldChg>
    </pc:docChg>
  </pc:docChgLst>
  <pc:docChgLst>
    <pc:chgData name="Chris Partridge" userId="fddcdfea-9f20-4de9-9127-456d5eaae227" providerId="ADAL" clId="{3A9CF089-1A78-4A9A-813A-0E03A2F8D595}"/>
    <pc:docChg chg="undo custSel addSld delSld modSld sldOrd">
      <pc:chgData name="Chris Partridge" userId="fddcdfea-9f20-4de9-9127-456d5eaae227" providerId="ADAL" clId="{3A9CF089-1A78-4A9A-813A-0E03A2F8D595}" dt="2025-05-07T09:53:59.966" v="1839" actId="6549"/>
      <pc:docMkLst>
        <pc:docMk/>
      </pc:docMkLst>
      <pc:sldChg chg="modSp mod ord">
        <pc:chgData name="Chris Partridge" userId="fddcdfea-9f20-4de9-9127-456d5eaae227" providerId="ADAL" clId="{3A9CF089-1A78-4A9A-813A-0E03A2F8D595}" dt="2025-05-07T09:52:18.821" v="1759" actId="20577"/>
        <pc:sldMkLst>
          <pc:docMk/>
          <pc:sldMk cId="1550838961" sldId="2142532437"/>
        </pc:sldMkLst>
        <pc:spChg chg="mod">
          <ac:chgData name="Chris Partridge" userId="fddcdfea-9f20-4de9-9127-456d5eaae227" providerId="ADAL" clId="{3A9CF089-1A78-4A9A-813A-0E03A2F8D595}" dt="2025-05-07T09:52:18.821" v="1759" actId="20577"/>
          <ac:spMkLst>
            <pc:docMk/>
            <pc:sldMk cId="1550838961" sldId="2142532437"/>
            <ac:spMk id="3" creationId="{7306D7F3-A6F8-5EE1-1F81-08504EC70B81}"/>
          </ac:spMkLst>
        </pc:spChg>
        <pc:spChg chg="mod">
          <ac:chgData name="Chris Partridge" userId="fddcdfea-9f20-4de9-9127-456d5eaae227" providerId="ADAL" clId="{3A9CF089-1A78-4A9A-813A-0E03A2F8D595}" dt="2025-05-07T09:44:01.047" v="1546" actId="14100"/>
          <ac:spMkLst>
            <pc:docMk/>
            <pc:sldMk cId="1550838961" sldId="2142532437"/>
            <ac:spMk id="6" creationId="{40DA5EEB-319C-C9D7-9A7A-9FE6C5FAEACF}"/>
          </ac:spMkLst>
        </pc:spChg>
      </pc:sldChg>
      <pc:sldChg chg="modSp mod">
        <pc:chgData name="Chris Partridge" userId="fddcdfea-9f20-4de9-9127-456d5eaae227" providerId="ADAL" clId="{3A9CF089-1A78-4A9A-813A-0E03A2F8D595}" dt="2025-05-07T09:53:59.966" v="1839" actId="6549"/>
        <pc:sldMkLst>
          <pc:docMk/>
          <pc:sldMk cId="1068620550" sldId="2142532451"/>
        </pc:sldMkLst>
        <pc:spChg chg="mod">
          <ac:chgData name="Chris Partridge" userId="fddcdfea-9f20-4de9-9127-456d5eaae227" providerId="ADAL" clId="{3A9CF089-1A78-4A9A-813A-0E03A2F8D595}" dt="2025-05-07T09:52:57.743" v="1779" actId="6549"/>
          <ac:spMkLst>
            <pc:docMk/>
            <pc:sldMk cId="1068620550" sldId="2142532451"/>
            <ac:spMk id="2" creationId="{E16347E3-D2E2-9992-FE13-3CEFA2599217}"/>
          </ac:spMkLst>
        </pc:spChg>
        <pc:spChg chg="mod">
          <ac:chgData name="Chris Partridge" userId="fddcdfea-9f20-4de9-9127-456d5eaae227" providerId="ADAL" clId="{3A9CF089-1A78-4A9A-813A-0E03A2F8D595}" dt="2025-05-07T09:53:59.966" v="1839" actId="6549"/>
          <ac:spMkLst>
            <pc:docMk/>
            <pc:sldMk cId="1068620550" sldId="2142532451"/>
            <ac:spMk id="3" creationId="{C852FD2F-FC4A-AC0E-D633-8AC0F2079604}"/>
          </ac:spMkLst>
        </pc:spChg>
      </pc:sldChg>
      <pc:sldChg chg="modSp mod">
        <pc:chgData name="Chris Partridge" userId="fddcdfea-9f20-4de9-9127-456d5eaae227" providerId="ADAL" clId="{3A9CF089-1A78-4A9A-813A-0E03A2F8D595}" dt="2025-05-07T09:32:52.870" v="1222" actId="20577"/>
        <pc:sldMkLst>
          <pc:docMk/>
          <pc:sldMk cId="2069152754" sldId="2142532453"/>
        </pc:sldMkLst>
        <pc:spChg chg="mod">
          <ac:chgData name="Chris Partridge" userId="fddcdfea-9f20-4de9-9127-456d5eaae227" providerId="ADAL" clId="{3A9CF089-1A78-4A9A-813A-0E03A2F8D595}" dt="2025-05-07T09:32:52.870" v="1222" actId="20577"/>
          <ac:spMkLst>
            <pc:docMk/>
            <pc:sldMk cId="2069152754" sldId="2142532453"/>
            <ac:spMk id="3" creationId="{C89B81ED-BC95-01AB-3E6B-07BC8241E510}"/>
          </ac:spMkLst>
        </pc:spChg>
      </pc:sldChg>
      <pc:sldChg chg="modSp mod">
        <pc:chgData name="Chris Partridge" userId="fddcdfea-9f20-4de9-9127-456d5eaae227" providerId="ADAL" clId="{3A9CF089-1A78-4A9A-813A-0E03A2F8D595}" dt="2025-05-07T09:51:04.466" v="1690" actId="1076"/>
        <pc:sldMkLst>
          <pc:docMk/>
          <pc:sldMk cId="1923211593" sldId="2142532455"/>
        </pc:sldMkLst>
        <pc:spChg chg="mod">
          <ac:chgData name="Chris Partridge" userId="fddcdfea-9f20-4de9-9127-456d5eaae227" providerId="ADAL" clId="{3A9CF089-1A78-4A9A-813A-0E03A2F8D595}" dt="2025-05-07T09:50:57.816" v="1689" actId="6549"/>
          <ac:spMkLst>
            <pc:docMk/>
            <pc:sldMk cId="1923211593" sldId="2142532455"/>
            <ac:spMk id="2" creationId="{669025B4-AA2F-4A50-40C3-8F8C17C8F5FD}"/>
          </ac:spMkLst>
        </pc:spChg>
        <pc:spChg chg="mod">
          <ac:chgData name="Chris Partridge" userId="fddcdfea-9f20-4de9-9127-456d5eaae227" providerId="ADAL" clId="{3A9CF089-1A78-4A9A-813A-0E03A2F8D595}" dt="2025-05-07T09:50:45.380" v="1687" actId="6549"/>
          <ac:spMkLst>
            <pc:docMk/>
            <pc:sldMk cId="1923211593" sldId="2142532455"/>
            <ac:spMk id="3" creationId="{5BB2FB0B-2CAF-FCF1-10FC-692E1285F247}"/>
          </ac:spMkLst>
        </pc:spChg>
      </pc:sldChg>
      <pc:sldChg chg="del">
        <pc:chgData name="Chris Partridge" userId="fddcdfea-9f20-4de9-9127-456d5eaae227" providerId="ADAL" clId="{3A9CF089-1A78-4A9A-813A-0E03A2F8D595}" dt="2025-05-06T17:14:25.368" v="0" actId="2696"/>
        <pc:sldMkLst>
          <pc:docMk/>
          <pc:sldMk cId="353371302" sldId="2142532457"/>
        </pc:sldMkLst>
      </pc:sldChg>
      <pc:sldChg chg="add">
        <pc:chgData name="Chris Partridge" userId="fddcdfea-9f20-4de9-9127-456d5eaae227" providerId="ADAL" clId="{3A9CF089-1A78-4A9A-813A-0E03A2F8D595}" dt="2025-05-06T17:14:29.249" v="1"/>
        <pc:sldMkLst>
          <pc:docMk/>
          <pc:sldMk cId="4223385872" sldId="2142532457"/>
        </pc:sldMkLst>
      </pc:sldChg>
      <pc:sldChg chg="modSp mod">
        <pc:chgData name="Chris Partridge" userId="fddcdfea-9f20-4de9-9127-456d5eaae227" providerId="ADAL" clId="{3A9CF089-1A78-4A9A-813A-0E03A2F8D595}" dt="2025-05-06T17:25:23.603" v="569" actId="20577"/>
        <pc:sldMkLst>
          <pc:docMk/>
          <pc:sldMk cId="577296769" sldId="2142532476"/>
        </pc:sldMkLst>
        <pc:spChg chg="mod">
          <ac:chgData name="Chris Partridge" userId="fddcdfea-9f20-4de9-9127-456d5eaae227" providerId="ADAL" clId="{3A9CF089-1A78-4A9A-813A-0E03A2F8D595}" dt="2025-05-06T17:25:23.603" v="569" actId="20577"/>
          <ac:spMkLst>
            <pc:docMk/>
            <pc:sldMk cId="577296769" sldId="2142532476"/>
            <ac:spMk id="5" creationId="{627DCA06-F284-C86B-0142-0CD1C8FA97BC}"/>
          </ac:spMkLst>
        </pc:spChg>
      </pc:sldChg>
      <pc:sldChg chg="modSp mod">
        <pc:chgData name="Chris Partridge" userId="fddcdfea-9f20-4de9-9127-456d5eaae227" providerId="ADAL" clId="{3A9CF089-1A78-4A9A-813A-0E03A2F8D595}" dt="2025-05-06T17:15:57.934" v="25" actId="6549"/>
        <pc:sldMkLst>
          <pc:docMk/>
          <pc:sldMk cId="1168127724" sldId="2142532478"/>
        </pc:sldMkLst>
        <pc:spChg chg="mod">
          <ac:chgData name="Chris Partridge" userId="fddcdfea-9f20-4de9-9127-456d5eaae227" providerId="ADAL" clId="{3A9CF089-1A78-4A9A-813A-0E03A2F8D595}" dt="2025-05-06T17:15:57.934" v="25" actId="6549"/>
          <ac:spMkLst>
            <pc:docMk/>
            <pc:sldMk cId="1168127724" sldId="2142532478"/>
            <ac:spMk id="4" creationId="{11340050-A087-8508-3FD2-57096FA9BB67}"/>
          </ac:spMkLst>
        </pc:spChg>
      </pc:sldChg>
      <pc:sldChg chg="modSp add mod ord">
        <pc:chgData name="Chris Partridge" userId="fddcdfea-9f20-4de9-9127-456d5eaae227" providerId="ADAL" clId="{3A9CF089-1A78-4A9A-813A-0E03A2F8D595}" dt="2025-05-06T17:19:02.882" v="221" actId="6549"/>
        <pc:sldMkLst>
          <pc:docMk/>
          <pc:sldMk cId="1234289510" sldId="2142532479"/>
        </pc:sldMkLst>
      </pc:sldChg>
      <pc:sldChg chg="add">
        <pc:chgData name="Chris Partridge" userId="fddcdfea-9f20-4de9-9127-456d5eaae227" providerId="ADAL" clId="{3A9CF089-1A78-4A9A-813A-0E03A2F8D595}" dt="2025-05-06T17:16:49.834" v="29"/>
        <pc:sldMkLst>
          <pc:docMk/>
          <pc:sldMk cId="1286982878" sldId="2142532480"/>
        </pc:sldMkLst>
      </pc:sldChg>
      <pc:sldChg chg="modSp new mod ord">
        <pc:chgData name="Chris Partridge" userId="fddcdfea-9f20-4de9-9127-456d5eaae227" providerId="ADAL" clId="{3A9CF089-1A78-4A9A-813A-0E03A2F8D595}" dt="2025-05-07T09:39:50.101" v="1472" actId="20577"/>
        <pc:sldMkLst>
          <pc:docMk/>
          <pc:sldMk cId="1095300507" sldId="2142532481"/>
        </pc:sldMkLst>
        <pc:spChg chg="mod">
          <ac:chgData name="Chris Partridge" userId="fddcdfea-9f20-4de9-9127-456d5eaae227" providerId="ADAL" clId="{3A9CF089-1A78-4A9A-813A-0E03A2F8D595}" dt="2025-05-07T09:39:50.101" v="1472" actId="20577"/>
          <ac:spMkLst>
            <pc:docMk/>
            <pc:sldMk cId="1095300507" sldId="2142532481"/>
            <ac:spMk id="2" creationId="{577248E2-EC49-20C5-B0BE-C418F8BB3B99}"/>
          </ac:spMkLst>
        </pc:spChg>
        <pc:spChg chg="mod">
          <ac:chgData name="Chris Partridge" userId="fddcdfea-9f20-4de9-9127-456d5eaae227" providerId="ADAL" clId="{3A9CF089-1A78-4A9A-813A-0E03A2F8D595}" dt="2025-05-07T09:39:40.589" v="1461"/>
          <ac:spMkLst>
            <pc:docMk/>
            <pc:sldMk cId="1095300507" sldId="2142532481"/>
            <ac:spMk id="3" creationId="{C68604C0-C373-44B5-AE68-8DB8C6C4129C}"/>
          </ac:spMkLst>
        </pc:spChg>
      </pc:sldChg>
    </pc:docChg>
  </pc:docChgLst>
  <pc:docChgLst>
    <pc:chgData name="Chris Partridge" userId="fddcdfea-9f20-4de9-9127-456d5eaae227" providerId="ADAL" clId="{A855D9E8-749B-48B8-9067-B0D5EAA8B809}"/>
    <pc:docChg chg="undo custSel addSld delSld modSld sldOrd modMainMaster">
      <pc:chgData name="Chris Partridge" userId="fddcdfea-9f20-4de9-9127-456d5eaae227" providerId="ADAL" clId="{A855D9E8-749B-48B8-9067-B0D5EAA8B809}" dt="2025-05-12T17:59:33.432" v="5391"/>
      <pc:docMkLst>
        <pc:docMk/>
      </pc:docMkLst>
      <pc:sldChg chg="del">
        <pc:chgData name="Chris Partridge" userId="fddcdfea-9f20-4de9-9127-456d5eaae227" providerId="ADAL" clId="{A855D9E8-749B-48B8-9067-B0D5EAA8B809}" dt="2025-05-08T14:39:03.961" v="0" actId="2696"/>
        <pc:sldMkLst>
          <pc:docMk/>
          <pc:sldMk cId="2640040639" sldId="258"/>
        </pc:sldMkLst>
      </pc:sldChg>
      <pc:sldChg chg="del">
        <pc:chgData name="Chris Partridge" userId="fddcdfea-9f20-4de9-9127-456d5eaae227" providerId="ADAL" clId="{A855D9E8-749B-48B8-9067-B0D5EAA8B809}" dt="2025-05-08T14:39:03.961" v="0" actId="2696"/>
        <pc:sldMkLst>
          <pc:docMk/>
          <pc:sldMk cId="2429257821" sldId="260"/>
        </pc:sldMkLst>
      </pc:sldChg>
      <pc:sldChg chg="del">
        <pc:chgData name="Chris Partridge" userId="fddcdfea-9f20-4de9-9127-456d5eaae227" providerId="ADAL" clId="{A855D9E8-749B-48B8-9067-B0D5EAA8B809}" dt="2025-05-08T14:39:03.961" v="0" actId="2696"/>
        <pc:sldMkLst>
          <pc:docMk/>
          <pc:sldMk cId="3186195853" sldId="261"/>
        </pc:sldMkLst>
      </pc:sldChg>
      <pc:sldChg chg="del">
        <pc:chgData name="Chris Partridge" userId="fddcdfea-9f20-4de9-9127-456d5eaae227" providerId="ADAL" clId="{A855D9E8-749B-48B8-9067-B0D5EAA8B809}" dt="2025-05-08T14:39:03.961" v="0" actId="2696"/>
        <pc:sldMkLst>
          <pc:docMk/>
          <pc:sldMk cId="3172876539" sldId="262"/>
        </pc:sldMkLst>
      </pc:sldChg>
      <pc:sldChg chg="addSp delSp modSp mod ord">
        <pc:chgData name="Chris Partridge" userId="fddcdfea-9f20-4de9-9127-456d5eaae227" providerId="ADAL" clId="{A855D9E8-749B-48B8-9067-B0D5EAA8B809}" dt="2025-05-11T10:59:05.619" v="3385"/>
        <pc:sldMkLst>
          <pc:docMk/>
          <pc:sldMk cId="2033072185" sldId="284"/>
        </pc:sldMkLst>
      </pc:sldChg>
      <pc:sldChg chg="del">
        <pc:chgData name="Chris Partridge" userId="fddcdfea-9f20-4de9-9127-456d5eaae227" providerId="ADAL" clId="{A855D9E8-749B-48B8-9067-B0D5EAA8B809}" dt="2025-05-08T14:39:03.961" v="0" actId="2696"/>
        <pc:sldMkLst>
          <pc:docMk/>
          <pc:sldMk cId="405946516" sldId="327"/>
        </pc:sldMkLst>
      </pc:sldChg>
      <pc:sldChg chg="addSp delSp modSp mod ord">
        <pc:chgData name="Chris Partridge" userId="fddcdfea-9f20-4de9-9127-456d5eaae227" providerId="ADAL" clId="{A855D9E8-749B-48B8-9067-B0D5EAA8B809}" dt="2025-05-11T10:59:05.619" v="3385"/>
        <pc:sldMkLst>
          <pc:docMk/>
          <pc:sldMk cId="4167840645" sldId="330"/>
        </pc:sldMkLst>
      </pc:sldChg>
      <pc:sldChg chg="modSp mod">
        <pc:chgData name="Chris Partridge" userId="fddcdfea-9f20-4de9-9127-456d5eaae227" providerId="ADAL" clId="{A855D9E8-749B-48B8-9067-B0D5EAA8B809}" dt="2025-05-12T14:37:00.504" v="5050" actId="20577"/>
        <pc:sldMkLst>
          <pc:docMk/>
          <pc:sldMk cId="1496510325" sldId="336"/>
        </pc:sldMkLst>
        <pc:spChg chg="mod">
          <ac:chgData name="Chris Partridge" userId="fddcdfea-9f20-4de9-9127-456d5eaae227" providerId="ADAL" clId="{A855D9E8-749B-48B8-9067-B0D5EAA8B809}" dt="2025-05-12T07:28:37.816" v="4388" actId="20577"/>
          <ac:spMkLst>
            <pc:docMk/>
            <pc:sldMk cId="1496510325" sldId="336"/>
            <ac:spMk id="4" creationId="{44114EA1-687C-0D39-2FCD-DDDA5748B11D}"/>
          </ac:spMkLst>
        </pc:spChg>
        <pc:spChg chg="mod">
          <ac:chgData name="Chris Partridge" userId="fddcdfea-9f20-4de9-9127-456d5eaae227" providerId="ADAL" clId="{A855D9E8-749B-48B8-9067-B0D5EAA8B809}" dt="2025-05-12T14:37:00.504" v="5050" actId="20577"/>
          <ac:spMkLst>
            <pc:docMk/>
            <pc:sldMk cId="1496510325" sldId="336"/>
            <ac:spMk id="5" creationId="{82F4908F-FFD7-7C99-B049-883CC674FC88}"/>
          </ac:spMkLst>
        </pc:spChg>
      </pc:sldChg>
      <pc:sldChg chg="del">
        <pc:chgData name="Chris Partridge" userId="fddcdfea-9f20-4de9-9127-456d5eaae227" providerId="ADAL" clId="{A855D9E8-749B-48B8-9067-B0D5EAA8B809}" dt="2025-05-08T14:39:03.961" v="0" actId="2696"/>
        <pc:sldMkLst>
          <pc:docMk/>
          <pc:sldMk cId="1199070990" sldId="1398"/>
        </pc:sldMkLst>
      </pc:sldChg>
      <pc:sldChg chg="del">
        <pc:chgData name="Chris Partridge" userId="fddcdfea-9f20-4de9-9127-456d5eaae227" providerId="ADAL" clId="{A855D9E8-749B-48B8-9067-B0D5EAA8B809}" dt="2025-05-08T14:39:03.961" v="0" actId="2696"/>
        <pc:sldMkLst>
          <pc:docMk/>
          <pc:sldMk cId="4079726696" sldId="1399"/>
        </pc:sldMkLst>
      </pc:sldChg>
      <pc:sldChg chg="addSp delSp modSp mod">
        <pc:chgData name="Chris Partridge" userId="fddcdfea-9f20-4de9-9127-456d5eaae227" providerId="ADAL" clId="{A855D9E8-749B-48B8-9067-B0D5EAA8B809}" dt="2025-05-09T14:51:44.522" v="1973" actId="1076"/>
        <pc:sldMkLst>
          <pc:docMk/>
          <pc:sldMk cId="2893192941" sldId="1469"/>
        </pc:sldMkLst>
        <pc:spChg chg="mod">
          <ac:chgData name="Chris Partridge" userId="fddcdfea-9f20-4de9-9127-456d5eaae227" providerId="ADAL" clId="{A855D9E8-749B-48B8-9067-B0D5EAA8B809}" dt="2025-05-09T14:51:44.522" v="1973" actId="1076"/>
          <ac:spMkLst>
            <pc:docMk/>
            <pc:sldMk cId="2893192941" sldId="1469"/>
            <ac:spMk id="4" creationId="{753840E8-9F8B-493A-BF06-83F79495115A}"/>
          </ac:spMkLst>
        </pc:spChg>
        <pc:spChg chg="mod">
          <ac:chgData name="Chris Partridge" userId="fddcdfea-9f20-4de9-9127-456d5eaae227" providerId="ADAL" clId="{A855D9E8-749B-48B8-9067-B0D5EAA8B809}" dt="2025-05-09T14:51:28.515" v="1970" actId="1076"/>
          <ac:spMkLst>
            <pc:docMk/>
            <pc:sldMk cId="2893192941" sldId="1469"/>
            <ac:spMk id="5" creationId="{C0DADB91-78ED-45EC-8940-30F5E351DF94}"/>
          </ac:spMkLst>
        </pc:spChg>
        <pc:spChg chg="mod">
          <ac:chgData name="Chris Partridge" userId="fddcdfea-9f20-4de9-9127-456d5eaae227" providerId="ADAL" clId="{A855D9E8-749B-48B8-9067-B0D5EAA8B809}" dt="2025-05-09T14:51:34.012" v="1971" actId="164"/>
          <ac:spMkLst>
            <pc:docMk/>
            <pc:sldMk cId="2893192941" sldId="1469"/>
            <ac:spMk id="8" creationId="{EA97886F-829D-481C-85FE-E82493B16CA2}"/>
          </ac:spMkLst>
        </pc:spChg>
        <pc:spChg chg="mod">
          <ac:chgData name="Chris Partridge" userId="fddcdfea-9f20-4de9-9127-456d5eaae227" providerId="ADAL" clId="{A855D9E8-749B-48B8-9067-B0D5EAA8B809}" dt="2025-05-09T14:51:34.012" v="1971" actId="164"/>
          <ac:spMkLst>
            <pc:docMk/>
            <pc:sldMk cId="2893192941" sldId="1469"/>
            <ac:spMk id="9" creationId="{2B2E24CD-8541-46AD-B7FF-D4906718F8FE}"/>
          </ac:spMkLst>
        </pc:spChg>
        <pc:spChg chg="mod">
          <ac:chgData name="Chris Partridge" userId="fddcdfea-9f20-4de9-9127-456d5eaae227" providerId="ADAL" clId="{A855D9E8-749B-48B8-9067-B0D5EAA8B809}" dt="2025-05-09T14:51:34.012" v="1971" actId="164"/>
          <ac:spMkLst>
            <pc:docMk/>
            <pc:sldMk cId="2893192941" sldId="1469"/>
            <ac:spMk id="10" creationId="{012B95AE-5BE0-4DC5-8A6C-ACDA22141AA7}"/>
          </ac:spMkLst>
        </pc:spChg>
        <pc:spChg chg="mod">
          <ac:chgData name="Chris Partridge" userId="fddcdfea-9f20-4de9-9127-456d5eaae227" providerId="ADAL" clId="{A855D9E8-749B-48B8-9067-B0D5EAA8B809}" dt="2025-05-09T14:51:44.522" v="1973" actId="1076"/>
          <ac:spMkLst>
            <pc:docMk/>
            <pc:sldMk cId="2893192941" sldId="1469"/>
            <ac:spMk id="13" creationId="{85ABB6DA-D69C-49D3-93BA-3B644FF70C47}"/>
          </ac:spMkLst>
        </pc:spChg>
        <pc:grpChg chg="add mod">
          <ac:chgData name="Chris Partridge" userId="fddcdfea-9f20-4de9-9127-456d5eaae227" providerId="ADAL" clId="{A855D9E8-749B-48B8-9067-B0D5EAA8B809}" dt="2025-05-09T14:51:38.462" v="1972" actId="1076"/>
          <ac:grpSpMkLst>
            <pc:docMk/>
            <pc:sldMk cId="2893192941" sldId="1469"/>
            <ac:grpSpMk id="6" creationId="{AA770284-4F80-C02F-0E76-02F5F55BBC8C}"/>
          </ac:grpSpMkLst>
        </pc:grpChg>
        <pc:picChg chg="mod">
          <ac:chgData name="Chris Partridge" userId="fddcdfea-9f20-4de9-9127-456d5eaae227" providerId="ADAL" clId="{A855D9E8-749B-48B8-9067-B0D5EAA8B809}" dt="2025-05-09T14:51:34.012" v="1971" actId="164"/>
          <ac:picMkLst>
            <pc:docMk/>
            <pc:sldMk cId="2893192941" sldId="1469"/>
            <ac:picMk id="3" creationId="{27206205-82B1-4EB2-8233-ABFA33BE043A}"/>
          </ac:picMkLst>
        </pc:picChg>
        <pc:picChg chg="mod">
          <ac:chgData name="Chris Partridge" userId="fddcdfea-9f20-4de9-9127-456d5eaae227" providerId="ADAL" clId="{A855D9E8-749B-48B8-9067-B0D5EAA8B809}" dt="2025-05-09T14:51:34.012" v="1971" actId="164"/>
          <ac:picMkLst>
            <pc:docMk/>
            <pc:sldMk cId="2893192941" sldId="1469"/>
            <ac:picMk id="7" creationId="{0EF2BED4-D75C-4A8A-8032-98E31BD3979B}"/>
          </ac:picMkLst>
        </pc:picChg>
      </pc:sldChg>
      <pc:sldChg chg="addSp delSp modSp mod ord">
        <pc:chgData name="Chris Partridge" userId="fddcdfea-9f20-4de9-9127-456d5eaae227" providerId="ADAL" clId="{A855D9E8-749B-48B8-9067-B0D5EAA8B809}" dt="2025-05-11T10:59:05.619" v="3385"/>
        <pc:sldMkLst>
          <pc:docMk/>
          <pc:sldMk cId="2145736038" sldId="1568"/>
        </pc:sldMkLst>
      </pc:sldChg>
      <pc:sldChg chg="addSp delSp modSp mod">
        <pc:chgData name="Chris Partridge" userId="fddcdfea-9f20-4de9-9127-456d5eaae227" providerId="ADAL" clId="{A855D9E8-749B-48B8-9067-B0D5EAA8B809}" dt="2025-05-09T16:07:10.894" v="2254" actId="403"/>
        <pc:sldMkLst>
          <pc:docMk/>
          <pc:sldMk cId="393075631" sldId="1571"/>
        </pc:sldMkLst>
        <pc:spChg chg="add mod">
          <ac:chgData name="Chris Partridge" userId="fddcdfea-9f20-4de9-9127-456d5eaae227" providerId="ADAL" clId="{A855D9E8-749B-48B8-9067-B0D5EAA8B809}" dt="2025-05-09T16:07:06.663" v="2253" actId="1076"/>
          <ac:spMkLst>
            <pc:docMk/>
            <pc:sldMk cId="393075631" sldId="1571"/>
            <ac:spMk id="3" creationId="{58A57AF8-2F92-97E7-CA20-461B445252AC}"/>
          </ac:spMkLst>
        </pc:spChg>
        <pc:spChg chg="mod">
          <ac:chgData name="Chris Partridge" userId="fddcdfea-9f20-4de9-9127-456d5eaae227" providerId="ADAL" clId="{A855D9E8-749B-48B8-9067-B0D5EAA8B809}" dt="2025-05-09T14:47:15.914" v="1948" actId="20577"/>
          <ac:spMkLst>
            <pc:docMk/>
            <pc:sldMk cId="393075631" sldId="1571"/>
            <ac:spMk id="4" creationId="{D638FB16-8207-4D48-832D-3369C93BFC5E}"/>
          </ac:spMkLst>
        </pc:spChg>
        <pc:spChg chg="mod">
          <ac:chgData name="Chris Partridge" userId="fddcdfea-9f20-4de9-9127-456d5eaae227" providerId="ADAL" clId="{A855D9E8-749B-48B8-9067-B0D5EAA8B809}" dt="2025-05-09T16:07:06.663" v="2253" actId="1076"/>
          <ac:spMkLst>
            <pc:docMk/>
            <pc:sldMk cId="393075631" sldId="1571"/>
            <ac:spMk id="6" creationId="{8A2088B8-924F-4B7D-B288-08B21D6F6CD1}"/>
          </ac:spMkLst>
        </pc:spChg>
        <pc:spChg chg="add mod">
          <ac:chgData name="Chris Partridge" userId="fddcdfea-9f20-4de9-9127-456d5eaae227" providerId="ADAL" clId="{A855D9E8-749B-48B8-9067-B0D5EAA8B809}" dt="2025-05-09T16:07:10.894" v="2254" actId="403"/>
          <ac:spMkLst>
            <pc:docMk/>
            <pc:sldMk cId="393075631" sldId="1571"/>
            <ac:spMk id="7" creationId="{6EF49041-ACFC-5AD9-5AE5-065BD7B86F76}"/>
          </ac:spMkLst>
        </pc:spChg>
        <pc:picChg chg="mod">
          <ac:chgData name="Chris Partridge" userId="fddcdfea-9f20-4de9-9127-456d5eaae227" providerId="ADAL" clId="{A855D9E8-749B-48B8-9067-B0D5EAA8B809}" dt="2025-05-09T16:07:06.663" v="2253" actId="1076"/>
          <ac:picMkLst>
            <pc:docMk/>
            <pc:sldMk cId="393075631" sldId="1571"/>
            <ac:picMk id="8" creationId="{44A4CC4A-A65C-2C9A-CBC6-49CA3FD6B56F}"/>
          </ac:picMkLst>
        </pc:picChg>
      </pc:sldChg>
      <pc:sldChg chg="addSp modSp mod">
        <pc:chgData name="Chris Partridge" userId="fddcdfea-9f20-4de9-9127-456d5eaae227" providerId="ADAL" clId="{A855D9E8-749B-48B8-9067-B0D5EAA8B809}" dt="2025-05-12T13:41:19.997" v="4859" actId="207"/>
        <pc:sldMkLst>
          <pc:docMk/>
          <pc:sldMk cId="1745104750" sldId="1648"/>
        </pc:sldMkLst>
      </pc:sldChg>
      <pc:sldChg chg="addSp delSp modSp mod">
        <pc:chgData name="Chris Partridge" userId="fddcdfea-9f20-4de9-9127-456d5eaae227" providerId="ADAL" clId="{A855D9E8-749B-48B8-9067-B0D5EAA8B809}" dt="2025-05-11T13:09:27.213" v="4041" actId="20577"/>
        <pc:sldMkLst>
          <pc:docMk/>
          <pc:sldMk cId="2656046935" sldId="1661"/>
        </pc:sldMkLst>
        <pc:spChg chg="mod">
          <ac:chgData name="Chris Partridge" userId="fddcdfea-9f20-4de9-9127-456d5eaae227" providerId="ADAL" clId="{A855D9E8-749B-48B8-9067-B0D5EAA8B809}" dt="2025-05-11T13:07:54.882" v="3911"/>
          <ac:spMkLst>
            <pc:docMk/>
            <pc:sldMk cId="2656046935" sldId="1661"/>
            <ac:spMk id="2" creationId="{60E94027-8C36-4C3E-A722-9BB6DC601B3D}"/>
          </ac:spMkLst>
        </pc:spChg>
        <pc:spChg chg="add mod">
          <ac:chgData name="Chris Partridge" userId="fddcdfea-9f20-4de9-9127-456d5eaae227" providerId="ADAL" clId="{A855D9E8-749B-48B8-9067-B0D5EAA8B809}" dt="2025-05-11T13:09:27.213" v="4041" actId="20577"/>
          <ac:spMkLst>
            <pc:docMk/>
            <pc:sldMk cId="2656046935" sldId="1661"/>
            <ac:spMk id="5" creationId="{896193AA-5167-CFF2-3B7E-036FC6DD11C0}"/>
          </ac:spMkLst>
        </pc:spChg>
      </pc:sldChg>
      <pc:sldChg chg="delSp mod">
        <pc:chgData name="Chris Partridge" userId="fddcdfea-9f20-4de9-9127-456d5eaae227" providerId="ADAL" clId="{A855D9E8-749B-48B8-9067-B0D5EAA8B809}" dt="2025-05-12T13:40:51.516" v="4855" actId="478"/>
        <pc:sldMkLst>
          <pc:docMk/>
          <pc:sldMk cId="2438932010" sldId="1751"/>
        </pc:sldMkLst>
      </pc:sldChg>
      <pc:sldChg chg="modSp mod">
        <pc:chgData name="Chris Partridge" userId="fddcdfea-9f20-4de9-9127-456d5eaae227" providerId="ADAL" clId="{A855D9E8-749B-48B8-9067-B0D5EAA8B809}" dt="2025-05-12T14:29:42.926" v="4972" actId="313"/>
        <pc:sldMkLst>
          <pc:docMk/>
          <pc:sldMk cId="2372215414" sldId="1759"/>
        </pc:sldMkLst>
        <pc:spChg chg="mod">
          <ac:chgData name="Chris Partridge" userId="fddcdfea-9f20-4de9-9127-456d5eaae227" providerId="ADAL" clId="{A855D9E8-749B-48B8-9067-B0D5EAA8B809}" dt="2025-05-12T14:29:42.926" v="4972" actId="313"/>
          <ac:spMkLst>
            <pc:docMk/>
            <pc:sldMk cId="2372215414" sldId="1759"/>
            <ac:spMk id="4" creationId="{07023056-0A12-5768-4893-1FB46902F76D}"/>
          </ac:spMkLst>
        </pc:spChg>
      </pc:sldChg>
      <pc:sldChg chg="modSp mod">
        <pc:chgData name="Chris Partridge" userId="fddcdfea-9f20-4de9-9127-456d5eaae227" providerId="ADAL" clId="{A855D9E8-749B-48B8-9067-B0D5EAA8B809}" dt="2025-05-09T16:00:32.154" v="2173" actId="14100"/>
        <pc:sldMkLst>
          <pc:docMk/>
          <pc:sldMk cId="1550838961" sldId="2142532437"/>
        </pc:sldMkLst>
        <pc:spChg chg="mod">
          <ac:chgData name="Chris Partridge" userId="fddcdfea-9f20-4de9-9127-456d5eaae227" providerId="ADAL" clId="{A855D9E8-749B-48B8-9067-B0D5EAA8B809}" dt="2025-05-09T16:00:32.154" v="2173" actId="14100"/>
          <ac:spMkLst>
            <pc:docMk/>
            <pc:sldMk cId="1550838961" sldId="2142532437"/>
            <ac:spMk id="6" creationId="{40DA5EEB-319C-C9D7-9A7A-9FE6C5FAEACF}"/>
          </ac:spMkLst>
        </pc:spChg>
      </pc:sldChg>
      <pc:sldChg chg="modSp mod">
        <pc:chgData name="Chris Partridge" userId="fddcdfea-9f20-4de9-9127-456d5eaae227" providerId="ADAL" clId="{A855D9E8-749B-48B8-9067-B0D5EAA8B809}" dt="2025-05-12T14:32:19.003" v="5023" actId="113"/>
        <pc:sldMkLst>
          <pc:docMk/>
          <pc:sldMk cId="863968015" sldId="2142532447"/>
        </pc:sldMkLst>
        <pc:spChg chg="mod">
          <ac:chgData name="Chris Partridge" userId="fddcdfea-9f20-4de9-9127-456d5eaae227" providerId="ADAL" clId="{A855D9E8-749B-48B8-9067-B0D5EAA8B809}" dt="2025-05-12T14:32:19.003" v="5023" actId="113"/>
          <ac:spMkLst>
            <pc:docMk/>
            <pc:sldMk cId="863968015" sldId="2142532447"/>
            <ac:spMk id="3" creationId="{AB932A5C-63DB-CA95-ECE7-290E91E1FF21}"/>
          </ac:spMkLst>
        </pc:spChg>
      </pc:sldChg>
      <pc:sldChg chg="modSp mod">
        <pc:chgData name="Chris Partridge" userId="fddcdfea-9f20-4de9-9127-456d5eaae227" providerId="ADAL" clId="{A855D9E8-749B-48B8-9067-B0D5EAA8B809}" dt="2025-05-12T14:35:34.674" v="5027" actId="20577"/>
        <pc:sldMkLst>
          <pc:docMk/>
          <pc:sldMk cId="443174165" sldId="2142532452"/>
        </pc:sldMkLst>
        <pc:spChg chg="mod">
          <ac:chgData name="Chris Partridge" userId="fddcdfea-9f20-4de9-9127-456d5eaae227" providerId="ADAL" clId="{A855D9E8-749B-48B8-9067-B0D5EAA8B809}" dt="2025-05-12T14:35:34.674" v="5027" actId="20577"/>
          <ac:spMkLst>
            <pc:docMk/>
            <pc:sldMk cId="443174165" sldId="2142532452"/>
            <ac:spMk id="5" creationId="{D9E92523-7F38-6246-15F9-58DB490C0BBA}"/>
          </ac:spMkLst>
        </pc:spChg>
        <pc:spChg chg="mod">
          <ac:chgData name="Chris Partridge" userId="fddcdfea-9f20-4de9-9127-456d5eaae227" providerId="ADAL" clId="{A855D9E8-749B-48B8-9067-B0D5EAA8B809}" dt="2025-05-12T14:35:30.722" v="5024"/>
          <ac:spMkLst>
            <pc:docMk/>
            <pc:sldMk cId="443174165" sldId="2142532452"/>
            <ac:spMk id="6" creationId="{3891AD8D-674E-8E2E-D5AD-91D97CF4BD60}"/>
          </ac:spMkLst>
        </pc:spChg>
      </pc:sldChg>
      <pc:sldChg chg="modSp mod">
        <pc:chgData name="Chris Partridge" userId="fddcdfea-9f20-4de9-9127-456d5eaae227" providerId="ADAL" clId="{A855D9E8-749B-48B8-9067-B0D5EAA8B809}" dt="2025-05-12T13:36:15.149" v="4744" actId="20577"/>
        <pc:sldMkLst>
          <pc:docMk/>
          <pc:sldMk cId="2069152754" sldId="2142532453"/>
        </pc:sldMkLst>
        <pc:spChg chg="mod">
          <ac:chgData name="Chris Partridge" userId="fddcdfea-9f20-4de9-9127-456d5eaae227" providerId="ADAL" clId="{A855D9E8-749B-48B8-9067-B0D5EAA8B809}" dt="2025-05-12T13:36:15.149" v="4744" actId="20577"/>
          <ac:spMkLst>
            <pc:docMk/>
            <pc:sldMk cId="2069152754" sldId="2142532453"/>
            <ac:spMk id="3" creationId="{C89B81ED-BC95-01AB-3E6B-07BC8241E510}"/>
          </ac:spMkLst>
        </pc:spChg>
      </pc:sldChg>
      <pc:sldChg chg="addSp delSp modSp mod">
        <pc:chgData name="Chris Partridge" userId="fddcdfea-9f20-4de9-9127-456d5eaae227" providerId="ADAL" clId="{A855D9E8-749B-48B8-9067-B0D5EAA8B809}" dt="2025-05-12T13:41:34.369" v="4860"/>
        <pc:sldMkLst>
          <pc:docMk/>
          <pc:sldMk cId="1923211593" sldId="2142532455"/>
        </pc:sldMkLst>
        <pc:spChg chg="mod">
          <ac:chgData name="Chris Partridge" userId="fddcdfea-9f20-4de9-9127-456d5eaae227" providerId="ADAL" clId="{A855D9E8-749B-48B8-9067-B0D5EAA8B809}" dt="2025-05-12T13:37:20.681" v="4756" actId="20577"/>
          <ac:spMkLst>
            <pc:docMk/>
            <pc:sldMk cId="1923211593" sldId="2142532455"/>
            <ac:spMk id="2" creationId="{669025B4-AA2F-4A50-40C3-8F8C17C8F5FD}"/>
          </ac:spMkLst>
        </pc:spChg>
        <pc:spChg chg="mod">
          <ac:chgData name="Chris Partridge" userId="fddcdfea-9f20-4de9-9127-456d5eaae227" providerId="ADAL" clId="{A855D9E8-749B-48B8-9067-B0D5EAA8B809}" dt="2025-05-12T13:37:28.221" v="4766" actId="20577"/>
          <ac:spMkLst>
            <pc:docMk/>
            <pc:sldMk cId="1923211593" sldId="2142532455"/>
            <ac:spMk id="3" creationId="{5BB2FB0B-2CAF-FCF1-10FC-692E1285F247}"/>
          </ac:spMkLst>
        </pc:spChg>
      </pc:sldChg>
      <pc:sldChg chg="delSp mod">
        <pc:chgData name="Chris Partridge" userId="fddcdfea-9f20-4de9-9127-456d5eaae227" providerId="ADAL" clId="{A855D9E8-749B-48B8-9067-B0D5EAA8B809}" dt="2025-05-12T13:40:43.791" v="4854" actId="478"/>
        <pc:sldMkLst>
          <pc:docMk/>
          <pc:sldMk cId="1084469257" sldId="2142532458"/>
        </pc:sldMkLst>
      </pc:sldChg>
      <pc:sldChg chg="modSp mod">
        <pc:chgData name="Chris Partridge" userId="fddcdfea-9f20-4de9-9127-456d5eaae227" providerId="ADAL" clId="{A855D9E8-749B-48B8-9067-B0D5EAA8B809}" dt="2025-05-12T14:30:31.493" v="4980" actId="6549"/>
        <pc:sldMkLst>
          <pc:docMk/>
          <pc:sldMk cId="304298004" sldId="2142532463"/>
        </pc:sldMkLst>
        <pc:spChg chg="mod">
          <ac:chgData name="Chris Partridge" userId="fddcdfea-9f20-4de9-9127-456d5eaae227" providerId="ADAL" clId="{A855D9E8-749B-48B8-9067-B0D5EAA8B809}" dt="2025-05-12T14:30:31.493" v="4980" actId="6549"/>
          <ac:spMkLst>
            <pc:docMk/>
            <pc:sldMk cId="304298004" sldId="2142532463"/>
            <ac:spMk id="5" creationId="{938DF1E2-2D5E-B917-2D68-3AA2893A75DD}"/>
          </ac:spMkLst>
        </pc:spChg>
      </pc:sldChg>
      <pc:sldChg chg="del">
        <pc:chgData name="Chris Partridge" userId="fddcdfea-9f20-4de9-9127-456d5eaae227" providerId="ADAL" clId="{A855D9E8-749B-48B8-9067-B0D5EAA8B809}" dt="2025-05-08T14:39:03.961" v="0" actId="2696"/>
        <pc:sldMkLst>
          <pc:docMk/>
          <pc:sldMk cId="243528751" sldId="2142532464"/>
        </pc:sldMkLst>
      </pc:sldChg>
      <pc:sldChg chg="modSp mod">
        <pc:chgData name="Chris Partridge" userId="fddcdfea-9f20-4de9-9127-456d5eaae227" providerId="ADAL" clId="{A855D9E8-749B-48B8-9067-B0D5EAA8B809}" dt="2025-05-12T14:26:34.363" v="4874" actId="14"/>
        <pc:sldMkLst>
          <pc:docMk/>
          <pc:sldMk cId="2136940275" sldId="2142532465"/>
        </pc:sldMkLst>
        <pc:spChg chg="mod">
          <ac:chgData name="Chris Partridge" userId="fddcdfea-9f20-4de9-9127-456d5eaae227" providerId="ADAL" clId="{A855D9E8-749B-48B8-9067-B0D5EAA8B809}" dt="2025-05-12T14:26:34.363" v="4874" actId="14"/>
          <ac:spMkLst>
            <pc:docMk/>
            <pc:sldMk cId="2136940275" sldId="2142532465"/>
            <ac:spMk id="5" creationId="{A12BD693-D97F-C322-3218-5B6B3E4FF340}"/>
          </ac:spMkLst>
        </pc:spChg>
      </pc:sldChg>
      <pc:sldChg chg="modSp mod">
        <pc:chgData name="Chris Partridge" userId="fddcdfea-9f20-4de9-9127-456d5eaae227" providerId="ADAL" clId="{A855D9E8-749B-48B8-9067-B0D5EAA8B809}" dt="2025-05-09T16:02:27.963" v="2188" actId="6549"/>
        <pc:sldMkLst>
          <pc:docMk/>
          <pc:sldMk cId="3682317530" sldId="2142532466"/>
        </pc:sldMkLst>
        <pc:spChg chg="mod">
          <ac:chgData name="Chris Partridge" userId="fddcdfea-9f20-4de9-9127-456d5eaae227" providerId="ADAL" clId="{A855D9E8-749B-48B8-9067-B0D5EAA8B809}" dt="2025-05-09T16:02:27.963" v="2188" actId="6549"/>
          <ac:spMkLst>
            <pc:docMk/>
            <pc:sldMk cId="3682317530" sldId="2142532466"/>
            <ac:spMk id="5" creationId="{278B12D7-7451-2908-B472-1432E1BAE0CE}"/>
          </ac:spMkLst>
        </pc:spChg>
      </pc:sldChg>
      <pc:sldChg chg="addSp modSp mod ord">
        <pc:chgData name="Chris Partridge" userId="fddcdfea-9f20-4de9-9127-456d5eaae227" providerId="ADAL" clId="{A855D9E8-749B-48B8-9067-B0D5EAA8B809}" dt="2025-05-12T17:59:33.432" v="5391"/>
        <pc:sldMkLst>
          <pc:docMk/>
          <pc:sldMk cId="2958118323" sldId="2142532468"/>
        </pc:sldMkLst>
      </pc:sldChg>
      <pc:sldChg chg="ord">
        <pc:chgData name="Chris Partridge" userId="fddcdfea-9f20-4de9-9127-456d5eaae227" providerId="ADAL" clId="{A855D9E8-749B-48B8-9067-B0D5EAA8B809}" dt="2025-05-12T17:59:30.160" v="5389"/>
        <pc:sldMkLst>
          <pc:docMk/>
          <pc:sldMk cId="2341406590" sldId="2142532469"/>
        </pc:sldMkLst>
      </pc:sldChg>
      <pc:sldChg chg="modSp mod">
        <pc:chgData name="Chris Partridge" userId="fddcdfea-9f20-4de9-9127-456d5eaae227" providerId="ADAL" clId="{A855D9E8-749B-48B8-9067-B0D5EAA8B809}" dt="2025-05-12T14:36:02.993" v="5031"/>
        <pc:sldMkLst>
          <pc:docMk/>
          <pc:sldMk cId="925683336" sldId="2142532474"/>
        </pc:sldMkLst>
        <pc:spChg chg="mod">
          <ac:chgData name="Chris Partridge" userId="fddcdfea-9f20-4de9-9127-456d5eaae227" providerId="ADAL" clId="{A855D9E8-749B-48B8-9067-B0D5EAA8B809}" dt="2025-05-12T14:36:00.936" v="5030" actId="20577"/>
          <ac:spMkLst>
            <pc:docMk/>
            <pc:sldMk cId="925683336" sldId="2142532474"/>
            <ac:spMk id="5" creationId="{3FE0DEC0-9107-FE9C-066C-9C46BBA18884}"/>
          </ac:spMkLst>
        </pc:spChg>
        <pc:spChg chg="mod">
          <ac:chgData name="Chris Partridge" userId="fddcdfea-9f20-4de9-9127-456d5eaae227" providerId="ADAL" clId="{A855D9E8-749B-48B8-9067-B0D5EAA8B809}" dt="2025-05-12T14:36:02.993" v="5031"/>
          <ac:spMkLst>
            <pc:docMk/>
            <pc:sldMk cId="925683336" sldId="2142532474"/>
            <ac:spMk id="6" creationId="{F0AFF5B7-5678-C4D0-72DC-D262353C5F23}"/>
          </ac:spMkLst>
        </pc:spChg>
      </pc:sldChg>
      <pc:sldChg chg="delSp modSp mod">
        <pc:chgData name="Chris Partridge" userId="fddcdfea-9f20-4de9-9127-456d5eaae227" providerId="ADAL" clId="{A855D9E8-749B-48B8-9067-B0D5EAA8B809}" dt="2025-05-12T14:36:43.523" v="5036" actId="20577"/>
        <pc:sldMkLst>
          <pc:docMk/>
          <pc:sldMk cId="3128021486" sldId="2142532475"/>
        </pc:sldMkLst>
        <pc:spChg chg="mod">
          <ac:chgData name="Chris Partridge" userId="fddcdfea-9f20-4de9-9127-456d5eaae227" providerId="ADAL" clId="{A855D9E8-749B-48B8-9067-B0D5EAA8B809}" dt="2025-05-12T14:36:16.588" v="5033"/>
          <ac:spMkLst>
            <pc:docMk/>
            <pc:sldMk cId="3128021486" sldId="2142532475"/>
            <ac:spMk id="3" creationId="{4E998E5B-24A1-7A08-E746-6FCDB256ABD8}"/>
          </ac:spMkLst>
        </pc:spChg>
        <pc:spChg chg="mod">
          <ac:chgData name="Chris Partridge" userId="fddcdfea-9f20-4de9-9127-456d5eaae227" providerId="ADAL" clId="{A855D9E8-749B-48B8-9067-B0D5EAA8B809}" dt="2025-05-12T14:36:43.523" v="5036" actId="20577"/>
          <ac:spMkLst>
            <pc:docMk/>
            <pc:sldMk cId="3128021486" sldId="2142532475"/>
            <ac:spMk id="5" creationId="{91BE0F49-3310-ECDE-0DBE-26E0166E0DC0}"/>
          </ac:spMkLst>
        </pc:spChg>
      </pc:sldChg>
      <pc:sldChg chg="delSp modSp mod">
        <pc:chgData name="Chris Partridge" userId="fddcdfea-9f20-4de9-9127-456d5eaae227" providerId="ADAL" clId="{A855D9E8-749B-48B8-9067-B0D5EAA8B809}" dt="2025-05-09T16:06:35.495" v="2251" actId="6549"/>
        <pc:sldMkLst>
          <pc:docMk/>
          <pc:sldMk cId="577296769" sldId="2142532476"/>
        </pc:sldMkLst>
        <pc:spChg chg="mod">
          <ac:chgData name="Chris Partridge" userId="fddcdfea-9f20-4de9-9127-456d5eaae227" providerId="ADAL" clId="{A855D9E8-749B-48B8-9067-B0D5EAA8B809}" dt="2025-05-09T16:05:56.890" v="2224"/>
          <ac:spMkLst>
            <pc:docMk/>
            <pc:sldMk cId="577296769" sldId="2142532476"/>
            <ac:spMk id="4" creationId="{1DA272AF-A840-094D-6C1A-F99CB6A2A408}"/>
          </ac:spMkLst>
        </pc:spChg>
        <pc:spChg chg="mod">
          <ac:chgData name="Chris Partridge" userId="fddcdfea-9f20-4de9-9127-456d5eaae227" providerId="ADAL" clId="{A855D9E8-749B-48B8-9067-B0D5EAA8B809}" dt="2025-05-09T16:06:35.495" v="2251" actId="6549"/>
          <ac:spMkLst>
            <pc:docMk/>
            <pc:sldMk cId="577296769" sldId="2142532476"/>
            <ac:spMk id="5" creationId="{627DCA06-F284-C86B-0142-0CD1C8FA97BC}"/>
          </ac:spMkLst>
        </pc:spChg>
      </pc:sldChg>
      <pc:sldChg chg="modSp mod">
        <pc:chgData name="Chris Partridge" userId="fddcdfea-9f20-4de9-9127-456d5eaae227" providerId="ADAL" clId="{A855D9E8-749B-48B8-9067-B0D5EAA8B809}" dt="2025-05-12T14:31:29.088" v="5022" actId="20577"/>
        <pc:sldMkLst>
          <pc:docMk/>
          <pc:sldMk cId="851065473" sldId="2142532477"/>
        </pc:sldMkLst>
        <pc:spChg chg="mod">
          <ac:chgData name="Chris Partridge" userId="fddcdfea-9f20-4de9-9127-456d5eaae227" providerId="ADAL" clId="{A855D9E8-749B-48B8-9067-B0D5EAA8B809}" dt="2025-05-12T14:31:29.088" v="5022" actId="20577"/>
          <ac:spMkLst>
            <pc:docMk/>
            <pc:sldMk cId="851065473" sldId="2142532477"/>
            <ac:spMk id="5" creationId="{30EFB7A2-E3B2-C519-D653-07DFE31695D6}"/>
          </ac:spMkLst>
        </pc:spChg>
      </pc:sldChg>
      <pc:sldChg chg="modSp mod">
        <pc:chgData name="Chris Partridge" userId="fddcdfea-9f20-4de9-9127-456d5eaae227" providerId="ADAL" clId="{A855D9E8-749B-48B8-9067-B0D5EAA8B809}" dt="2025-05-12T17:59:17.030" v="5387" actId="20577"/>
        <pc:sldMkLst>
          <pc:docMk/>
          <pc:sldMk cId="1286982878" sldId="2142532480"/>
        </pc:sldMkLst>
        <pc:spChg chg="mod">
          <ac:chgData name="Chris Partridge" userId="fddcdfea-9f20-4de9-9127-456d5eaae227" providerId="ADAL" clId="{A855D9E8-749B-48B8-9067-B0D5EAA8B809}" dt="2025-05-12T17:59:17.030" v="5387" actId="20577"/>
          <ac:spMkLst>
            <pc:docMk/>
            <pc:sldMk cId="1286982878" sldId="2142532480"/>
            <ac:spMk id="5" creationId="{FF4E97B8-6853-9F96-387A-150846EFCEE0}"/>
          </ac:spMkLst>
        </pc:spChg>
      </pc:sldChg>
      <pc:sldChg chg="delSp modSp mod">
        <pc:chgData name="Chris Partridge" userId="fddcdfea-9f20-4de9-9127-456d5eaae227" providerId="ADAL" clId="{A855D9E8-749B-48B8-9067-B0D5EAA8B809}" dt="2025-05-12T14:27:31.484" v="4886" actId="20577"/>
        <pc:sldMkLst>
          <pc:docMk/>
          <pc:sldMk cId="1095300507" sldId="2142532481"/>
        </pc:sldMkLst>
        <pc:spChg chg="mod">
          <ac:chgData name="Chris Partridge" userId="fddcdfea-9f20-4de9-9127-456d5eaae227" providerId="ADAL" clId="{A855D9E8-749B-48B8-9067-B0D5EAA8B809}" dt="2025-05-12T14:27:31.484" v="4886" actId="20577"/>
          <ac:spMkLst>
            <pc:docMk/>
            <pc:sldMk cId="1095300507" sldId="2142532481"/>
            <ac:spMk id="3" creationId="{C68604C0-C373-44B5-AE68-8DB8C6C4129C}"/>
          </ac:spMkLst>
        </pc:spChg>
      </pc:sldChg>
      <pc:sldChg chg="addSp delSp modSp new del mod chgLayout">
        <pc:chgData name="Chris Partridge" userId="fddcdfea-9f20-4de9-9127-456d5eaae227" providerId="ADAL" clId="{A855D9E8-749B-48B8-9067-B0D5EAA8B809}" dt="2025-05-09T17:14:48.043" v="3029" actId="2696"/>
        <pc:sldMkLst>
          <pc:docMk/>
          <pc:sldMk cId="630403582" sldId="2142532482"/>
        </pc:sldMkLst>
      </pc:sldChg>
      <pc:sldChg chg="addSp modSp add">
        <pc:chgData name="Chris Partridge" userId="fddcdfea-9f20-4de9-9127-456d5eaae227" providerId="ADAL" clId="{A855D9E8-749B-48B8-9067-B0D5EAA8B809}" dt="2025-05-09T17:14:59.181" v="3031"/>
        <pc:sldMkLst>
          <pc:docMk/>
          <pc:sldMk cId="3377844953" sldId="2142532482"/>
        </pc:sldMkLst>
      </pc:sldChg>
      <pc:sldChg chg="addSp delSp modSp new mod">
        <pc:chgData name="Chris Partridge" userId="fddcdfea-9f20-4de9-9127-456d5eaae227" providerId="ADAL" clId="{A855D9E8-749B-48B8-9067-B0D5EAA8B809}" dt="2025-05-12T17:56:04.276" v="5209" actId="14100"/>
        <pc:sldMkLst>
          <pc:docMk/>
          <pc:sldMk cId="881544120" sldId="2142532483"/>
        </pc:sldMkLst>
      </pc:sldChg>
      <pc:sldChg chg="addSp delSp modSp new mod">
        <pc:chgData name="Chris Partridge" userId="fddcdfea-9f20-4de9-9127-456d5eaae227" providerId="ADAL" clId="{A855D9E8-749B-48B8-9067-B0D5EAA8B809}" dt="2025-05-09T14:50:50.069" v="1963" actId="478"/>
        <pc:sldMkLst>
          <pc:docMk/>
          <pc:sldMk cId="2231310822" sldId="2142532484"/>
        </pc:sldMkLst>
        <pc:spChg chg="mod">
          <ac:chgData name="Chris Partridge" userId="fddcdfea-9f20-4de9-9127-456d5eaae227" providerId="ADAL" clId="{A855D9E8-749B-48B8-9067-B0D5EAA8B809}" dt="2025-05-09T14:40:32.411" v="1923"/>
          <ac:spMkLst>
            <pc:docMk/>
            <pc:sldMk cId="2231310822" sldId="2142532484"/>
            <ac:spMk id="2" creationId="{1946AAC4-0A74-7ACC-9758-82F44703C671}"/>
          </ac:spMkLst>
        </pc:spChg>
        <pc:spChg chg="add mod">
          <ac:chgData name="Chris Partridge" userId="fddcdfea-9f20-4de9-9127-456d5eaae227" providerId="ADAL" clId="{A855D9E8-749B-48B8-9067-B0D5EAA8B809}" dt="2025-05-09T14:41:57.144" v="1932" actId="1076"/>
          <ac:spMkLst>
            <pc:docMk/>
            <pc:sldMk cId="2231310822" sldId="2142532484"/>
            <ac:spMk id="7" creationId="{0338618D-0408-7752-66B9-B1CAD9CD8C0E}"/>
          </ac:spMkLst>
        </pc:spChg>
        <pc:picChg chg="add mod">
          <ac:chgData name="Chris Partridge" userId="fddcdfea-9f20-4de9-9127-456d5eaae227" providerId="ADAL" clId="{A855D9E8-749B-48B8-9067-B0D5EAA8B809}" dt="2025-05-09T14:41:22.276" v="1928" actId="1076"/>
          <ac:picMkLst>
            <pc:docMk/>
            <pc:sldMk cId="2231310822" sldId="2142532484"/>
            <ac:picMk id="5" creationId="{2EBE6F15-8E25-3AE6-1D26-C50DE7C21CD3}"/>
          </ac:picMkLst>
        </pc:picChg>
        <pc:picChg chg="add mod">
          <ac:chgData name="Chris Partridge" userId="fddcdfea-9f20-4de9-9127-456d5eaae227" providerId="ADAL" clId="{A855D9E8-749B-48B8-9067-B0D5EAA8B809}" dt="2025-05-09T14:41:34.342" v="1930" actId="1076"/>
          <ac:picMkLst>
            <pc:docMk/>
            <pc:sldMk cId="2231310822" sldId="2142532484"/>
            <ac:picMk id="6" creationId="{A30F91AF-D634-8BFA-4014-E7B4CFC169F7}"/>
          </ac:picMkLst>
        </pc:picChg>
      </pc:sldChg>
      <pc:sldChg chg="new del">
        <pc:chgData name="Chris Partridge" userId="fddcdfea-9f20-4de9-9127-456d5eaae227" providerId="ADAL" clId="{A855D9E8-749B-48B8-9067-B0D5EAA8B809}" dt="2025-05-09T14:47:00.222" v="1936" actId="2696"/>
        <pc:sldMkLst>
          <pc:docMk/>
          <pc:sldMk cId="1223768640" sldId="2142532485"/>
        </pc:sldMkLst>
      </pc:sldChg>
      <pc:sldChg chg="modSp new mod">
        <pc:chgData name="Chris Partridge" userId="fddcdfea-9f20-4de9-9127-456d5eaae227" providerId="ADAL" clId="{A855D9E8-749B-48B8-9067-B0D5EAA8B809}" dt="2025-05-12T15:02:31.005" v="5067" actId="6549"/>
        <pc:sldMkLst>
          <pc:docMk/>
          <pc:sldMk cId="4236150216" sldId="2142532485"/>
        </pc:sldMkLst>
        <pc:spChg chg="mod">
          <ac:chgData name="Chris Partridge" userId="fddcdfea-9f20-4de9-9127-456d5eaae227" providerId="ADAL" clId="{A855D9E8-749B-48B8-9067-B0D5EAA8B809}" dt="2025-05-09T16:09:51.001" v="2290" actId="20577"/>
          <ac:spMkLst>
            <pc:docMk/>
            <pc:sldMk cId="4236150216" sldId="2142532485"/>
            <ac:spMk id="2" creationId="{CF3440E3-F0E7-BB4B-02E6-853E26D40ADF}"/>
          </ac:spMkLst>
        </pc:spChg>
        <pc:spChg chg="mod">
          <ac:chgData name="Chris Partridge" userId="fddcdfea-9f20-4de9-9127-456d5eaae227" providerId="ADAL" clId="{A855D9E8-749B-48B8-9067-B0D5EAA8B809}" dt="2025-05-12T15:02:31.005" v="5067" actId="6549"/>
          <ac:spMkLst>
            <pc:docMk/>
            <pc:sldMk cId="4236150216" sldId="2142532485"/>
            <ac:spMk id="3" creationId="{2E71EC6A-3D3E-F760-02D2-EFF869CA6922}"/>
          </ac:spMkLst>
        </pc:spChg>
      </pc:sldChg>
      <pc:sldChg chg="addSp delSp modSp new mod">
        <pc:chgData name="Chris Partridge" userId="fddcdfea-9f20-4de9-9127-456d5eaae227" providerId="ADAL" clId="{A855D9E8-749B-48B8-9067-B0D5EAA8B809}" dt="2025-05-11T11:23:31.234" v="3886" actId="14100"/>
        <pc:sldMkLst>
          <pc:docMk/>
          <pc:sldMk cId="2040303184" sldId="2142532486"/>
        </pc:sldMkLst>
      </pc:sldChg>
      <pc:sldChg chg="addSp delSp modSp new mod modClrScheme chgLayout">
        <pc:chgData name="Chris Partridge" userId="fddcdfea-9f20-4de9-9127-456d5eaae227" providerId="ADAL" clId="{A855D9E8-749B-48B8-9067-B0D5EAA8B809}" dt="2025-05-12T13:33:33.967" v="4689" actId="20577"/>
        <pc:sldMkLst>
          <pc:docMk/>
          <pc:sldMk cId="300507748" sldId="2142532487"/>
        </pc:sldMkLst>
        <pc:spChg chg="add mod ord">
          <ac:chgData name="Chris Partridge" userId="fddcdfea-9f20-4de9-9127-456d5eaae227" providerId="ADAL" clId="{A855D9E8-749B-48B8-9067-B0D5EAA8B809}" dt="2025-05-12T13:33:33.967" v="4689" actId="20577"/>
          <ac:spMkLst>
            <pc:docMk/>
            <pc:sldMk cId="300507748" sldId="2142532487"/>
            <ac:spMk id="5" creationId="{8B7199A4-9D32-2138-8995-64975715B316}"/>
          </ac:spMkLst>
        </pc:spChg>
        <pc:spChg chg="add mod ord">
          <ac:chgData name="Chris Partridge" userId="fddcdfea-9f20-4de9-9127-456d5eaae227" providerId="ADAL" clId="{A855D9E8-749B-48B8-9067-B0D5EAA8B809}" dt="2025-05-12T13:33:23.136" v="4672" actId="113"/>
          <ac:spMkLst>
            <pc:docMk/>
            <pc:sldMk cId="300507748" sldId="2142532487"/>
            <ac:spMk id="6" creationId="{31D8D02A-6C10-554B-F9C5-D06F5BE65296}"/>
          </ac:spMkLst>
        </pc:spChg>
      </pc:sldChg>
      <pc:sldChg chg="modSp add mod">
        <pc:chgData name="Chris Partridge" userId="fddcdfea-9f20-4de9-9127-456d5eaae227" providerId="ADAL" clId="{A855D9E8-749B-48B8-9067-B0D5EAA8B809}" dt="2025-05-12T07:31:03.482" v="4397" actId="14734"/>
        <pc:sldMkLst>
          <pc:docMk/>
          <pc:sldMk cId="3240419526" sldId="2142532488"/>
        </pc:sldMkLst>
        <pc:graphicFrameChg chg="mod modGraphic">
          <ac:chgData name="Chris Partridge" userId="fddcdfea-9f20-4de9-9127-456d5eaae227" providerId="ADAL" clId="{A855D9E8-749B-48B8-9067-B0D5EAA8B809}" dt="2025-05-12T07:31:03.482" v="4397" actId="14734"/>
          <ac:graphicFrameMkLst>
            <pc:docMk/>
            <pc:sldMk cId="3240419526" sldId="2142532488"/>
            <ac:graphicFrameMk id="5" creationId="{9C5A47BD-8928-0486-E5F2-9E52513AFB14}"/>
          </ac:graphicFrameMkLst>
        </pc:graphicFrameChg>
      </pc:sldChg>
      <pc:sldChg chg="modSp add mod">
        <pc:chgData name="Chris Partridge" userId="fddcdfea-9f20-4de9-9127-456d5eaae227" providerId="ADAL" clId="{A855D9E8-749B-48B8-9067-B0D5EAA8B809}" dt="2025-05-12T13:32:43.922" v="4667" actId="20577"/>
        <pc:sldMkLst>
          <pc:docMk/>
          <pc:sldMk cId="3889528440" sldId="2142532489"/>
        </pc:sldMkLst>
        <pc:spChg chg="mod">
          <ac:chgData name="Chris Partridge" userId="fddcdfea-9f20-4de9-9127-456d5eaae227" providerId="ADAL" clId="{A855D9E8-749B-48B8-9067-B0D5EAA8B809}" dt="2025-05-12T13:32:32.815" v="4664" actId="20577"/>
          <ac:spMkLst>
            <pc:docMk/>
            <pc:sldMk cId="3889528440" sldId="2142532489"/>
            <ac:spMk id="2" creationId="{B2E5EEC1-B138-2156-9DCE-7A8E4EFB58B9}"/>
          </ac:spMkLst>
        </pc:spChg>
        <pc:spChg chg="mod">
          <ac:chgData name="Chris Partridge" userId="fddcdfea-9f20-4de9-9127-456d5eaae227" providerId="ADAL" clId="{A855D9E8-749B-48B8-9067-B0D5EAA8B809}" dt="2025-05-12T13:32:43.922" v="4667" actId="20577"/>
          <ac:spMkLst>
            <pc:docMk/>
            <pc:sldMk cId="3889528440" sldId="2142532489"/>
            <ac:spMk id="3" creationId="{83B8C6AF-3B02-4D74-3D91-4484AA2D72B4}"/>
          </ac:spMkLst>
        </pc:spChg>
        <pc:spChg chg="mod">
          <ac:chgData name="Chris Partridge" userId="fddcdfea-9f20-4de9-9127-456d5eaae227" providerId="ADAL" clId="{A855D9E8-749B-48B8-9067-B0D5EAA8B809}" dt="2025-05-12T07:30:08.765" v="4389"/>
          <ac:spMkLst>
            <pc:docMk/>
            <pc:sldMk cId="3889528440" sldId="2142532489"/>
            <ac:spMk id="4" creationId="{50A07469-15F8-EF12-6FE8-89D53F1D5A77}"/>
          </ac:spMkLst>
        </pc:spChg>
      </pc:sldChg>
      <pc:sldChg chg="addSp delSp modSp new mod modClrScheme chgLayout">
        <pc:chgData name="Chris Partridge" userId="fddcdfea-9f20-4de9-9127-456d5eaae227" providerId="ADAL" clId="{A855D9E8-749B-48B8-9067-B0D5EAA8B809}" dt="2025-05-12T07:34:03.550" v="4547" actId="20577"/>
        <pc:sldMkLst>
          <pc:docMk/>
          <pc:sldMk cId="551668323" sldId="2142532490"/>
        </pc:sldMkLst>
        <pc:spChg chg="add mod ord">
          <ac:chgData name="Chris Partridge" userId="fddcdfea-9f20-4de9-9127-456d5eaae227" providerId="ADAL" clId="{A855D9E8-749B-48B8-9067-B0D5EAA8B809}" dt="2025-05-12T07:34:03.550" v="4547" actId="20577"/>
          <ac:spMkLst>
            <pc:docMk/>
            <pc:sldMk cId="551668323" sldId="2142532490"/>
            <ac:spMk id="4" creationId="{23182817-6D6A-D62B-8D3F-8F2386EA2CCA}"/>
          </ac:spMkLst>
        </pc:spChg>
        <pc:spChg chg="add mod ord">
          <ac:chgData name="Chris Partridge" userId="fddcdfea-9f20-4de9-9127-456d5eaae227" providerId="ADAL" clId="{A855D9E8-749B-48B8-9067-B0D5EAA8B809}" dt="2025-05-12T07:33:55.246" v="4531" actId="700"/>
          <ac:spMkLst>
            <pc:docMk/>
            <pc:sldMk cId="551668323" sldId="2142532490"/>
            <ac:spMk id="5" creationId="{C117A05B-C20B-9637-A557-918316AEF500}"/>
          </ac:spMkLst>
        </pc:spChg>
      </pc:sldChg>
      <pc:sldMasterChg chg="delSp modSp mod delSldLayout modSldLayout">
        <pc:chgData name="Chris Partridge" userId="fddcdfea-9f20-4de9-9127-456d5eaae227" providerId="ADAL" clId="{A855D9E8-749B-48B8-9067-B0D5EAA8B809}" dt="2025-05-09T14:50:15.848" v="1956" actId="478"/>
        <pc:sldMasterMkLst>
          <pc:docMk/>
          <pc:sldMasterMk cId="0" sldId="2147483668"/>
        </pc:sldMasterMkLst>
        <pc:spChg chg="mod">
          <ac:chgData name="Chris Partridge" userId="fddcdfea-9f20-4de9-9127-456d5eaae227" providerId="ADAL" clId="{A855D9E8-749B-48B8-9067-B0D5EAA8B809}" dt="2025-05-08T17:40:28.832" v="745" actId="255"/>
          <ac:spMkLst>
            <pc:docMk/>
            <pc:sldMasterMk cId="0" sldId="2147483668"/>
            <ac:spMk id="1028" creationId="{00000000-0000-0000-0000-000000000000}"/>
          </ac:spMkLst>
        </pc:spChg>
        <pc:sldLayoutChg chg="delSp modSp mod">
          <pc:chgData name="Chris Partridge" userId="fddcdfea-9f20-4de9-9127-456d5eaae227" providerId="ADAL" clId="{A855D9E8-749B-48B8-9067-B0D5EAA8B809}" dt="2025-05-09T14:49:39.673" v="1953" actId="478"/>
          <pc:sldLayoutMkLst>
            <pc:docMk/>
            <pc:sldMasterMk cId="0" sldId="2147483668"/>
            <pc:sldLayoutMk cId="527727104" sldId="2147483677"/>
          </pc:sldLayoutMkLst>
          <pc:spChg chg="mod">
            <ac:chgData name="Chris Partridge" userId="fddcdfea-9f20-4de9-9127-456d5eaae227" providerId="ADAL" clId="{A855D9E8-749B-48B8-9067-B0D5EAA8B809}" dt="2025-05-08T17:39:54.394" v="727" actId="20577"/>
            <ac:spMkLst>
              <pc:docMk/>
              <pc:sldMasterMk cId="0" sldId="2147483668"/>
              <pc:sldLayoutMk cId="527727104" sldId="2147483677"/>
              <ac:spMk id="9" creationId="{00000000-0000-0000-0000-000000000000}"/>
            </ac:spMkLst>
          </pc:spChg>
        </pc:sldLayoutChg>
        <pc:sldLayoutChg chg="delSp mod">
          <pc:chgData name="Chris Partridge" userId="fddcdfea-9f20-4de9-9127-456d5eaae227" providerId="ADAL" clId="{A855D9E8-749B-48B8-9067-B0D5EAA8B809}" dt="2025-05-09T14:49:45.054" v="1954" actId="478"/>
          <pc:sldLayoutMkLst>
            <pc:docMk/>
            <pc:sldMasterMk cId="0" sldId="2147483668"/>
            <pc:sldLayoutMk cId="3783088680" sldId="2147483678"/>
          </pc:sldLayoutMkLst>
        </pc:sldLayoutChg>
        <pc:sldLayoutChg chg="del">
          <pc:chgData name="Chris Partridge" userId="fddcdfea-9f20-4de9-9127-456d5eaae227" providerId="ADAL" clId="{A855D9E8-749B-48B8-9067-B0D5EAA8B809}" dt="2025-05-08T14:39:03.961" v="0" actId="2696"/>
          <pc:sldLayoutMkLst>
            <pc:docMk/>
            <pc:sldMasterMk cId="0" sldId="2147483668"/>
            <pc:sldLayoutMk cId="1344560588" sldId="2147483681"/>
          </pc:sldLayoutMkLst>
        </pc:sldLayoutChg>
      </pc:sldMasterChg>
    </pc:docChg>
  </pc:docChgLst>
  <pc:docChgLst>
    <pc:chgData name="Chris Partridge" userId="fddcdfea-9f20-4de9-9127-456d5eaae227" providerId="ADAL" clId="{71DB8471-CE7E-4E31-9088-C8FF562EE2EC}"/>
    <pc:docChg chg="undo custSel addSld delSld modSld sldOrd">
      <pc:chgData name="Chris Partridge" userId="fddcdfea-9f20-4de9-9127-456d5eaae227" providerId="ADAL" clId="{71DB8471-CE7E-4E31-9088-C8FF562EE2EC}" dt="2025-05-20T14:24:13.740" v="988" actId="20577"/>
      <pc:docMkLst>
        <pc:docMk/>
      </pc:docMkLst>
      <pc:sldChg chg="modSp add mod">
        <pc:chgData name="Chris Partridge" userId="fddcdfea-9f20-4de9-9127-456d5eaae227" providerId="ADAL" clId="{71DB8471-CE7E-4E31-9088-C8FF562EE2EC}" dt="2025-05-20T14:01:01.062" v="364" actId="1076"/>
        <pc:sldMkLst>
          <pc:docMk/>
          <pc:sldMk cId="3068452301" sldId="1677"/>
        </pc:sldMkLst>
      </pc:sldChg>
      <pc:sldChg chg="addSp delSp modSp mod">
        <pc:chgData name="Chris Partridge" userId="fddcdfea-9f20-4de9-9127-456d5eaae227" providerId="ADAL" clId="{71DB8471-CE7E-4E31-9088-C8FF562EE2EC}" dt="2025-05-20T14:12:38.262" v="848" actId="478"/>
        <pc:sldMkLst>
          <pc:docMk/>
          <pc:sldMk cId="2309546218" sldId="2142532459"/>
        </pc:sldMkLst>
        <pc:spChg chg="add mod">
          <ac:chgData name="Chris Partridge" userId="fddcdfea-9f20-4de9-9127-456d5eaae227" providerId="ADAL" clId="{71DB8471-CE7E-4E31-9088-C8FF562EE2EC}" dt="2025-05-20T14:12:14.290" v="846" actId="20577"/>
          <ac:spMkLst>
            <pc:docMk/>
            <pc:sldMk cId="2309546218" sldId="2142532459"/>
            <ac:spMk id="12" creationId="{12718845-B701-1D78-4D74-1D6C0D99B17F}"/>
          </ac:spMkLst>
        </pc:spChg>
        <pc:spChg chg="mod">
          <ac:chgData name="Chris Partridge" userId="fddcdfea-9f20-4de9-9127-456d5eaae227" providerId="ADAL" clId="{71DB8471-CE7E-4E31-9088-C8FF562EE2EC}" dt="2025-05-20T14:10:09.011" v="686" actId="1076"/>
          <ac:spMkLst>
            <pc:docMk/>
            <pc:sldMk cId="2309546218" sldId="2142532459"/>
            <ac:spMk id="43" creationId="{998E8F78-C560-BE0F-3BF1-EFFF502B1BEA}"/>
          </ac:spMkLst>
        </pc:spChg>
        <pc:spChg chg="mod">
          <ac:chgData name="Chris Partridge" userId="fddcdfea-9f20-4de9-9127-456d5eaae227" providerId="ADAL" clId="{71DB8471-CE7E-4E31-9088-C8FF562EE2EC}" dt="2025-05-20T14:10:09.011" v="686" actId="1076"/>
          <ac:spMkLst>
            <pc:docMk/>
            <pc:sldMk cId="2309546218" sldId="2142532459"/>
            <ac:spMk id="44" creationId="{2D636D3D-0767-B358-3BDB-95653F5DFF6A}"/>
          </ac:spMkLst>
        </pc:spChg>
        <pc:spChg chg="mod">
          <ac:chgData name="Chris Partridge" userId="fddcdfea-9f20-4de9-9127-456d5eaae227" providerId="ADAL" clId="{71DB8471-CE7E-4E31-9088-C8FF562EE2EC}" dt="2025-05-20T14:10:09.011" v="686" actId="1076"/>
          <ac:spMkLst>
            <pc:docMk/>
            <pc:sldMk cId="2309546218" sldId="2142532459"/>
            <ac:spMk id="45" creationId="{8ADEA84F-74B9-FCE2-7F4B-91008AC9D8B6}"/>
          </ac:spMkLst>
        </pc:spChg>
        <pc:spChg chg="mod">
          <ac:chgData name="Chris Partridge" userId="fddcdfea-9f20-4de9-9127-456d5eaae227" providerId="ADAL" clId="{71DB8471-CE7E-4E31-9088-C8FF562EE2EC}" dt="2025-05-20T14:10:09.011" v="686" actId="1076"/>
          <ac:spMkLst>
            <pc:docMk/>
            <pc:sldMk cId="2309546218" sldId="2142532459"/>
            <ac:spMk id="46" creationId="{EE88EC96-2306-2641-5BC9-D7EE86239BD0}"/>
          </ac:spMkLst>
        </pc:spChg>
        <pc:spChg chg="mod">
          <ac:chgData name="Chris Partridge" userId="fddcdfea-9f20-4de9-9127-456d5eaae227" providerId="ADAL" clId="{71DB8471-CE7E-4E31-9088-C8FF562EE2EC}" dt="2025-05-20T14:10:09.011" v="686" actId="1076"/>
          <ac:spMkLst>
            <pc:docMk/>
            <pc:sldMk cId="2309546218" sldId="2142532459"/>
            <ac:spMk id="47" creationId="{2C0BF14E-6EEC-1766-4B83-E057D442B204}"/>
          </ac:spMkLst>
        </pc:spChg>
      </pc:sldChg>
      <pc:sldChg chg="addSp delSp modSp mod">
        <pc:chgData name="Chris Partridge" userId="fddcdfea-9f20-4de9-9127-456d5eaae227" providerId="ADAL" clId="{71DB8471-CE7E-4E31-9088-C8FF562EE2EC}" dt="2025-05-20T14:14:44.056" v="911" actId="478"/>
        <pc:sldMkLst>
          <pc:docMk/>
          <pc:sldMk cId="2156109506" sldId="2142532460"/>
        </pc:sldMkLst>
        <pc:spChg chg="mod">
          <ac:chgData name="Chris Partridge" userId="fddcdfea-9f20-4de9-9127-456d5eaae227" providerId="ADAL" clId="{71DB8471-CE7E-4E31-9088-C8FF562EE2EC}" dt="2025-05-20T14:14:19.834" v="907" actId="164"/>
          <ac:spMkLst>
            <pc:docMk/>
            <pc:sldMk cId="2156109506" sldId="2142532460"/>
            <ac:spMk id="4" creationId="{B12F6438-F0DD-0098-7BF7-D78332AE289B}"/>
          </ac:spMkLst>
        </pc:spChg>
        <pc:spChg chg="mod">
          <ac:chgData name="Chris Partridge" userId="fddcdfea-9f20-4de9-9127-456d5eaae227" providerId="ADAL" clId="{71DB8471-CE7E-4E31-9088-C8FF562EE2EC}" dt="2025-05-20T14:14:19.834" v="907" actId="164"/>
          <ac:spMkLst>
            <pc:docMk/>
            <pc:sldMk cId="2156109506" sldId="2142532460"/>
            <ac:spMk id="5" creationId="{45ABD731-2B06-1C31-D3C0-4DE15ABFD8CE}"/>
          </ac:spMkLst>
        </pc:spChg>
        <pc:spChg chg="mod">
          <ac:chgData name="Chris Partridge" userId="fddcdfea-9f20-4de9-9127-456d5eaae227" providerId="ADAL" clId="{71DB8471-CE7E-4E31-9088-C8FF562EE2EC}" dt="2025-05-20T14:14:19.834" v="907" actId="164"/>
          <ac:spMkLst>
            <pc:docMk/>
            <pc:sldMk cId="2156109506" sldId="2142532460"/>
            <ac:spMk id="6" creationId="{03B9E867-8C42-AA4A-C629-56E664CE9640}"/>
          </ac:spMkLst>
        </pc:spChg>
        <pc:spChg chg="mod">
          <ac:chgData name="Chris Partridge" userId="fddcdfea-9f20-4de9-9127-456d5eaae227" providerId="ADAL" clId="{71DB8471-CE7E-4E31-9088-C8FF562EE2EC}" dt="2025-05-20T14:14:19.834" v="907" actId="164"/>
          <ac:spMkLst>
            <pc:docMk/>
            <pc:sldMk cId="2156109506" sldId="2142532460"/>
            <ac:spMk id="7" creationId="{266EADF6-4851-79DA-F0D7-4C418661A572}"/>
          </ac:spMkLst>
        </pc:spChg>
        <pc:spChg chg="mod">
          <ac:chgData name="Chris Partridge" userId="fddcdfea-9f20-4de9-9127-456d5eaae227" providerId="ADAL" clId="{71DB8471-CE7E-4E31-9088-C8FF562EE2EC}" dt="2025-05-20T14:14:19.834" v="907" actId="164"/>
          <ac:spMkLst>
            <pc:docMk/>
            <pc:sldMk cId="2156109506" sldId="2142532460"/>
            <ac:spMk id="8" creationId="{CD59FB89-8900-21A6-263C-7A21E6938A03}"/>
          </ac:spMkLst>
        </pc:spChg>
        <pc:spChg chg="mod">
          <ac:chgData name="Chris Partridge" userId="fddcdfea-9f20-4de9-9127-456d5eaae227" providerId="ADAL" clId="{71DB8471-CE7E-4E31-9088-C8FF562EE2EC}" dt="2025-05-20T14:14:19.834" v="907" actId="164"/>
          <ac:spMkLst>
            <pc:docMk/>
            <pc:sldMk cId="2156109506" sldId="2142532460"/>
            <ac:spMk id="9" creationId="{4DF90814-32E8-F3B4-6547-880D4DFFC2B8}"/>
          </ac:spMkLst>
        </pc:spChg>
        <pc:spChg chg="mod">
          <ac:chgData name="Chris Partridge" userId="fddcdfea-9f20-4de9-9127-456d5eaae227" providerId="ADAL" clId="{71DB8471-CE7E-4E31-9088-C8FF562EE2EC}" dt="2025-05-20T14:14:19.834" v="907" actId="164"/>
          <ac:spMkLst>
            <pc:docMk/>
            <pc:sldMk cId="2156109506" sldId="2142532460"/>
            <ac:spMk id="10" creationId="{6C6BAB7C-EFCF-EBDC-5235-89E19DC3EDA7}"/>
          </ac:spMkLst>
        </pc:spChg>
        <pc:spChg chg="mod">
          <ac:chgData name="Chris Partridge" userId="fddcdfea-9f20-4de9-9127-456d5eaae227" providerId="ADAL" clId="{71DB8471-CE7E-4E31-9088-C8FF562EE2EC}" dt="2025-05-20T14:14:19.834" v="907" actId="164"/>
          <ac:spMkLst>
            <pc:docMk/>
            <pc:sldMk cId="2156109506" sldId="2142532460"/>
            <ac:spMk id="14" creationId="{427D509A-5B3E-2939-54DA-97FD71BBFEA9}"/>
          </ac:spMkLst>
        </pc:spChg>
        <pc:spChg chg="mod">
          <ac:chgData name="Chris Partridge" userId="fddcdfea-9f20-4de9-9127-456d5eaae227" providerId="ADAL" clId="{71DB8471-CE7E-4E31-9088-C8FF562EE2EC}" dt="2025-05-20T14:14:32.663" v="910" actId="1076"/>
          <ac:spMkLst>
            <pc:docMk/>
            <pc:sldMk cId="2156109506" sldId="2142532460"/>
            <ac:spMk id="16" creationId="{4D4EE2CE-F424-2970-2C83-618E16117B90}"/>
          </ac:spMkLst>
        </pc:spChg>
        <pc:spChg chg="mod">
          <ac:chgData name="Chris Partridge" userId="fddcdfea-9f20-4de9-9127-456d5eaae227" providerId="ADAL" clId="{71DB8471-CE7E-4E31-9088-C8FF562EE2EC}" dt="2025-05-20T14:14:13.788" v="906" actId="164"/>
          <ac:spMkLst>
            <pc:docMk/>
            <pc:sldMk cId="2156109506" sldId="2142532460"/>
            <ac:spMk id="17" creationId="{F296CA92-2B1E-70DE-C41A-E796B28984C5}"/>
          </ac:spMkLst>
        </pc:spChg>
        <pc:spChg chg="mod">
          <ac:chgData name="Chris Partridge" userId="fddcdfea-9f20-4de9-9127-456d5eaae227" providerId="ADAL" clId="{71DB8471-CE7E-4E31-9088-C8FF562EE2EC}" dt="2025-05-20T14:14:13.788" v="906" actId="164"/>
          <ac:spMkLst>
            <pc:docMk/>
            <pc:sldMk cId="2156109506" sldId="2142532460"/>
            <ac:spMk id="18" creationId="{B6AD8E82-6B21-12E5-32CA-F64BA8B7055A}"/>
          </ac:spMkLst>
        </pc:spChg>
        <pc:spChg chg="mod">
          <ac:chgData name="Chris Partridge" userId="fddcdfea-9f20-4de9-9127-456d5eaae227" providerId="ADAL" clId="{71DB8471-CE7E-4E31-9088-C8FF562EE2EC}" dt="2025-05-20T14:14:13.788" v="906" actId="164"/>
          <ac:spMkLst>
            <pc:docMk/>
            <pc:sldMk cId="2156109506" sldId="2142532460"/>
            <ac:spMk id="19" creationId="{94F6F97B-D36D-7505-06BD-8D89D425FD8E}"/>
          </ac:spMkLst>
        </pc:spChg>
        <pc:spChg chg="mod">
          <ac:chgData name="Chris Partridge" userId="fddcdfea-9f20-4de9-9127-456d5eaae227" providerId="ADAL" clId="{71DB8471-CE7E-4E31-9088-C8FF562EE2EC}" dt="2025-05-20T14:14:13.788" v="906" actId="164"/>
          <ac:spMkLst>
            <pc:docMk/>
            <pc:sldMk cId="2156109506" sldId="2142532460"/>
            <ac:spMk id="33" creationId="{EA913158-BE5B-0945-8DE3-88D530D45F71}"/>
          </ac:spMkLst>
        </pc:spChg>
        <pc:spChg chg="mod">
          <ac:chgData name="Chris Partridge" userId="fddcdfea-9f20-4de9-9127-456d5eaae227" providerId="ADAL" clId="{71DB8471-CE7E-4E31-9088-C8FF562EE2EC}" dt="2025-05-20T14:14:13.788" v="906" actId="164"/>
          <ac:spMkLst>
            <pc:docMk/>
            <pc:sldMk cId="2156109506" sldId="2142532460"/>
            <ac:spMk id="35" creationId="{9D515DC6-3849-9739-9731-0AE49E03D5F3}"/>
          </ac:spMkLst>
        </pc:spChg>
        <pc:grpChg chg="add mod">
          <ac:chgData name="Chris Partridge" userId="fddcdfea-9f20-4de9-9127-456d5eaae227" providerId="ADAL" clId="{71DB8471-CE7E-4E31-9088-C8FF562EE2EC}" dt="2025-05-20T14:14:29.647" v="908" actId="12789"/>
          <ac:grpSpMkLst>
            <pc:docMk/>
            <pc:sldMk cId="2156109506" sldId="2142532460"/>
            <ac:grpSpMk id="13" creationId="{7DF1BD50-27CE-946A-2BEC-EF6C655D488D}"/>
          </ac:grpSpMkLst>
        </pc:grpChg>
        <pc:grpChg chg="add mod">
          <ac:chgData name="Chris Partridge" userId="fddcdfea-9f20-4de9-9127-456d5eaae227" providerId="ADAL" clId="{71DB8471-CE7E-4E31-9088-C8FF562EE2EC}" dt="2025-05-20T14:14:29.647" v="908" actId="12789"/>
          <ac:grpSpMkLst>
            <pc:docMk/>
            <pc:sldMk cId="2156109506" sldId="2142532460"/>
            <ac:grpSpMk id="15" creationId="{7B3C8E7C-8D7E-0A90-A0DE-9BCE0956DEFD}"/>
          </ac:grpSpMkLst>
        </pc:grpChg>
        <pc:picChg chg="mod">
          <ac:chgData name="Chris Partridge" userId="fddcdfea-9f20-4de9-9127-456d5eaae227" providerId="ADAL" clId="{71DB8471-CE7E-4E31-9088-C8FF562EE2EC}" dt="2025-05-20T14:14:19.834" v="907" actId="164"/>
          <ac:picMkLst>
            <pc:docMk/>
            <pc:sldMk cId="2156109506" sldId="2142532460"/>
            <ac:picMk id="12" creationId="{467576D4-38E2-1492-436D-16D5D8BDB3BE}"/>
          </ac:picMkLst>
        </pc:picChg>
        <pc:picChg chg="mod">
          <ac:chgData name="Chris Partridge" userId="fddcdfea-9f20-4de9-9127-456d5eaae227" providerId="ADAL" clId="{71DB8471-CE7E-4E31-9088-C8FF562EE2EC}" dt="2025-05-20T14:14:13.788" v="906" actId="164"/>
          <ac:picMkLst>
            <pc:docMk/>
            <pc:sldMk cId="2156109506" sldId="2142532460"/>
            <ac:picMk id="24" creationId="{AA112C19-712C-B27E-5B16-D4ECC8CD9ABE}"/>
          </ac:picMkLst>
        </pc:picChg>
        <pc:picChg chg="mod">
          <ac:chgData name="Chris Partridge" userId="fddcdfea-9f20-4de9-9127-456d5eaae227" providerId="ADAL" clId="{71DB8471-CE7E-4E31-9088-C8FF562EE2EC}" dt="2025-05-20T14:14:13.788" v="906" actId="164"/>
          <ac:picMkLst>
            <pc:docMk/>
            <pc:sldMk cId="2156109506" sldId="2142532460"/>
            <ac:picMk id="34" creationId="{7452A009-648E-6D0A-EA90-FCF8DDB3A3B9}"/>
          </ac:picMkLst>
        </pc:picChg>
        <pc:cxnChg chg="mod">
          <ac:chgData name="Chris Partridge" userId="fddcdfea-9f20-4de9-9127-456d5eaae227" providerId="ADAL" clId="{71DB8471-CE7E-4E31-9088-C8FF562EE2EC}" dt="2025-05-20T14:14:13.788" v="906" actId="164"/>
          <ac:cxnSpMkLst>
            <pc:docMk/>
            <pc:sldMk cId="2156109506" sldId="2142532460"/>
            <ac:cxnSpMk id="26" creationId="{9CA5C2EF-82F6-E471-554A-6919A4521D1A}"/>
          </ac:cxnSpMkLst>
        </pc:cxnChg>
        <pc:cxnChg chg="mod">
          <ac:chgData name="Chris Partridge" userId="fddcdfea-9f20-4de9-9127-456d5eaae227" providerId="ADAL" clId="{71DB8471-CE7E-4E31-9088-C8FF562EE2EC}" dt="2025-05-20T14:14:13.788" v="906" actId="164"/>
          <ac:cxnSpMkLst>
            <pc:docMk/>
            <pc:sldMk cId="2156109506" sldId="2142532460"/>
            <ac:cxnSpMk id="30" creationId="{9F7CD0AD-E9AA-29E0-B626-965A8CE7E593}"/>
          </ac:cxnSpMkLst>
        </pc:cxnChg>
      </pc:sldChg>
      <pc:sldChg chg="addSp delSp modSp mod">
        <pc:chgData name="Chris Partridge" userId="fddcdfea-9f20-4de9-9127-456d5eaae227" providerId="ADAL" clId="{71DB8471-CE7E-4E31-9088-C8FF562EE2EC}" dt="2025-05-20T14:15:08.195" v="921" actId="6549"/>
        <pc:sldMkLst>
          <pc:docMk/>
          <pc:sldMk cId="472387245" sldId="2142532461"/>
        </pc:sldMkLst>
        <pc:spChg chg="mod">
          <ac:chgData name="Chris Partridge" userId="fddcdfea-9f20-4de9-9127-456d5eaae227" providerId="ADAL" clId="{71DB8471-CE7E-4E31-9088-C8FF562EE2EC}" dt="2025-05-20T14:13:13.338" v="867" actId="6549"/>
          <ac:spMkLst>
            <pc:docMk/>
            <pc:sldMk cId="472387245" sldId="2142532461"/>
            <ac:spMk id="4" creationId="{03D63B42-70A0-A044-8BC5-4F329EB0E642}"/>
          </ac:spMkLst>
        </pc:spChg>
        <pc:spChg chg="mod">
          <ac:chgData name="Chris Partridge" userId="fddcdfea-9f20-4de9-9127-456d5eaae227" providerId="ADAL" clId="{71DB8471-CE7E-4E31-9088-C8FF562EE2EC}" dt="2025-05-20T14:15:08.195" v="921" actId="6549"/>
          <ac:spMkLst>
            <pc:docMk/>
            <pc:sldMk cId="472387245" sldId="2142532461"/>
            <ac:spMk id="5" creationId="{23180452-0C04-AAED-F585-7CDD38117CC0}"/>
          </ac:spMkLst>
        </pc:spChg>
      </pc:sldChg>
      <pc:sldChg chg="delSp modSp mod">
        <pc:chgData name="Chris Partridge" userId="fddcdfea-9f20-4de9-9127-456d5eaae227" providerId="ADAL" clId="{71DB8471-CE7E-4E31-9088-C8FF562EE2EC}" dt="2025-05-20T14:16:11.037" v="931"/>
        <pc:sldMkLst>
          <pc:docMk/>
          <pc:sldMk cId="4067592021" sldId="2142532462"/>
        </pc:sldMkLst>
        <pc:spChg chg="mod">
          <ac:chgData name="Chris Partridge" userId="fddcdfea-9f20-4de9-9127-456d5eaae227" providerId="ADAL" clId="{71DB8471-CE7E-4E31-9088-C8FF562EE2EC}" dt="2025-05-20T14:15:58.675" v="929" actId="20577"/>
          <ac:spMkLst>
            <pc:docMk/>
            <pc:sldMk cId="4067592021" sldId="2142532462"/>
            <ac:spMk id="14" creationId="{D768996C-DCDB-93C4-D89E-DC43EA467A4E}"/>
          </ac:spMkLst>
        </pc:spChg>
      </pc:sldChg>
      <pc:sldChg chg="addSp modSp mod">
        <pc:chgData name="Chris Partridge" userId="fddcdfea-9f20-4de9-9127-456d5eaae227" providerId="ADAL" clId="{71DB8471-CE7E-4E31-9088-C8FF562EE2EC}" dt="2025-05-20T14:20:30.218" v="975" actId="6549"/>
        <pc:sldMkLst>
          <pc:docMk/>
          <pc:sldMk cId="1252430441" sldId="2142532467"/>
        </pc:sldMkLst>
        <pc:spChg chg="mod">
          <ac:chgData name="Chris Partridge" userId="fddcdfea-9f20-4de9-9127-456d5eaae227" providerId="ADAL" clId="{71DB8471-CE7E-4E31-9088-C8FF562EE2EC}" dt="2025-05-20T14:20:30.218" v="975" actId="6549"/>
          <ac:spMkLst>
            <pc:docMk/>
            <pc:sldMk cId="1252430441" sldId="2142532467"/>
            <ac:spMk id="2" creationId="{BA36AF9B-2431-4A0E-A42E-727DB769B3A9}"/>
          </ac:spMkLst>
        </pc:spChg>
        <pc:spChg chg="mod">
          <ac:chgData name="Chris Partridge" userId="fddcdfea-9f20-4de9-9127-456d5eaae227" providerId="ADAL" clId="{71DB8471-CE7E-4E31-9088-C8FF562EE2EC}" dt="2025-05-20T14:17:34.833" v="939" actId="12788"/>
          <ac:spMkLst>
            <pc:docMk/>
            <pc:sldMk cId="1252430441" sldId="2142532467"/>
            <ac:spMk id="17" creationId="{1811A6C4-4C29-FB16-BC04-829275EE45F4}"/>
          </ac:spMkLst>
        </pc:spChg>
        <pc:spChg chg="add mod">
          <ac:chgData name="Chris Partridge" userId="fddcdfea-9f20-4de9-9127-456d5eaae227" providerId="ADAL" clId="{71DB8471-CE7E-4E31-9088-C8FF562EE2EC}" dt="2025-05-20T14:17:34.833" v="939" actId="12788"/>
          <ac:spMkLst>
            <pc:docMk/>
            <pc:sldMk cId="1252430441" sldId="2142532467"/>
            <ac:spMk id="20" creationId="{D46CF38D-94CE-19D6-E849-68AC9462425E}"/>
          </ac:spMkLst>
        </pc:spChg>
        <pc:spChg chg="mod">
          <ac:chgData name="Chris Partridge" userId="fddcdfea-9f20-4de9-9127-456d5eaae227" providerId="ADAL" clId="{71DB8471-CE7E-4E31-9088-C8FF562EE2EC}" dt="2025-05-20T14:17:34.833" v="939" actId="12788"/>
          <ac:spMkLst>
            <pc:docMk/>
            <pc:sldMk cId="1252430441" sldId="2142532467"/>
            <ac:spMk id="22" creationId="{521DD421-63CE-12C1-4337-179F614F70B0}"/>
          </ac:spMkLst>
        </pc:spChg>
        <pc:cxnChg chg="mod">
          <ac:chgData name="Chris Partridge" userId="fddcdfea-9f20-4de9-9127-456d5eaae227" providerId="ADAL" clId="{71DB8471-CE7E-4E31-9088-C8FF562EE2EC}" dt="2025-05-20T14:17:34.833" v="939" actId="12788"/>
          <ac:cxnSpMkLst>
            <pc:docMk/>
            <pc:sldMk cId="1252430441" sldId="2142532467"/>
            <ac:cxnSpMk id="18" creationId="{71F085B4-A95C-3A12-5206-50A09B63D43A}"/>
          </ac:cxnSpMkLst>
        </pc:cxnChg>
      </pc:sldChg>
      <pc:sldChg chg="modSp mod">
        <pc:chgData name="Chris Partridge" userId="fddcdfea-9f20-4de9-9127-456d5eaae227" providerId="ADAL" clId="{71DB8471-CE7E-4E31-9088-C8FF562EE2EC}" dt="2025-05-20T14:19:33.423" v="957" actId="20577"/>
        <pc:sldMkLst>
          <pc:docMk/>
          <pc:sldMk cId="1773566235" sldId="2142532470"/>
        </pc:sldMkLst>
        <pc:spChg chg="mod">
          <ac:chgData name="Chris Partridge" userId="fddcdfea-9f20-4de9-9127-456d5eaae227" providerId="ADAL" clId="{71DB8471-CE7E-4E31-9088-C8FF562EE2EC}" dt="2025-05-20T14:18:23.901" v="940"/>
          <ac:spMkLst>
            <pc:docMk/>
            <pc:sldMk cId="1773566235" sldId="2142532470"/>
            <ac:spMk id="2" creationId="{29C8DD5F-9A55-EFA6-1B72-01515BFDA612}"/>
          </ac:spMkLst>
        </pc:spChg>
        <pc:spChg chg="mod">
          <ac:chgData name="Chris Partridge" userId="fddcdfea-9f20-4de9-9127-456d5eaae227" providerId="ADAL" clId="{71DB8471-CE7E-4E31-9088-C8FF562EE2EC}" dt="2025-05-20T14:19:33.423" v="957" actId="20577"/>
          <ac:spMkLst>
            <pc:docMk/>
            <pc:sldMk cId="1773566235" sldId="2142532470"/>
            <ac:spMk id="3" creationId="{F8C15F39-25DD-A712-52BF-A1EC4FBC86B2}"/>
          </ac:spMkLst>
        </pc:spChg>
      </pc:sldChg>
      <pc:sldChg chg="modSp mod">
        <pc:chgData name="Chris Partridge" userId="fddcdfea-9f20-4de9-9127-456d5eaae227" providerId="ADAL" clId="{71DB8471-CE7E-4E31-9088-C8FF562EE2EC}" dt="2025-05-20T14:09:08.541" v="684" actId="20577"/>
        <pc:sldMkLst>
          <pc:docMk/>
          <pc:sldMk cId="851065473" sldId="2142532477"/>
        </pc:sldMkLst>
        <pc:spChg chg="mod">
          <ac:chgData name="Chris Partridge" userId="fddcdfea-9f20-4de9-9127-456d5eaae227" providerId="ADAL" clId="{71DB8471-CE7E-4E31-9088-C8FF562EE2EC}" dt="2025-05-20T14:09:08.541" v="684" actId="20577"/>
          <ac:spMkLst>
            <pc:docMk/>
            <pc:sldMk cId="851065473" sldId="2142532477"/>
            <ac:spMk id="5" creationId="{30EFB7A2-E3B2-C519-D653-07DFE31695D6}"/>
          </ac:spMkLst>
        </pc:spChg>
      </pc:sldChg>
      <pc:sldChg chg="addSp modSp mod ord">
        <pc:chgData name="Chris Partridge" userId="fddcdfea-9f20-4de9-9127-456d5eaae227" providerId="ADAL" clId="{71DB8471-CE7E-4E31-9088-C8FF562EE2EC}" dt="2025-05-20T14:20:09.748" v="960"/>
        <pc:sldMkLst>
          <pc:docMk/>
          <pc:sldMk cId="1234289510" sldId="2142532479"/>
        </pc:sldMkLst>
      </pc:sldChg>
      <pc:sldChg chg="ord">
        <pc:chgData name="Chris Partridge" userId="fddcdfea-9f20-4de9-9127-456d5eaae227" providerId="ADAL" clId="{71DB8471-CE7E-4E31-9088-C8FF562EE2EC}" dt="2025-05-20T09:30:21.910" v="1"/>
        <pc:sldMkLst>
          <pc:docMk/>
          <pc:sldMk cId="2040303184" sldId="2142532486"/>
        </pc:sldMkLst>
      </pc:sldChg>
      <pc:sldChg chg="modSp mod">
        <pc:chgData name="Chris Partridge" userId="fddcdfea-9f20-4de9-9127-456d5eaae227" providerId="ADAL" clId="{71DB8471-CE7E-4E31-9088-C8FF562EE2EC}" dt="2025-05-20T09:33:51.069" v="25" actId="20577"/>
        <pc:sldMkLst>
          <pc:docMk/>
          <pc:sldMk cId="3889528440" sldId="2142532489"/>
        </pc:sldMkLst>
        <pc:spChg chg="mod">
          <ac:chgData name="Chris Partridge" userId="fddcdfea-9f20-4de9-9127-456d5eaae227" providerId="ADAL" clId="{71DB8471-CE7E-4E31-9088-C8FF562EE2EC}" dt="2025-05-20T09:33:51.069" v="25" actId="20577"/>
          <ac:spMkLst>
            <pc:docMk/>
            <pc:sldMk cId="3889528440" sldId="2142532489"/>
            <ac:spMk id="3" creationId="{83B8C6AF-3B02-4D74-3D91-4484AA2D72B4}"/>
          </ac:spMkLst>
        </pc:spChg>
      </pc:sldChg>
      <pc:sldChg chg="ord">
        <pc:chgData name="Chris Partridge" userId="fddcdfea-9f20-4de9-9127-456d5eaae227" providerId="ADAL" clId="{71DB8471-CE7E-4E31-9088-C8FF562EE2EC}" dt="2025-05-20T14:00:41.540" v="363"/>
        <pc:sldMkLst>
          <pc:docMk/>
          <pc:sldMk cId="3527318720" sldId="2142532504"/>
        </pc:sldMkLst>
      </pc:sldChg>
      <pc:sldChg chg="modSp add mod">
        <pc:chgData name="Chris Partridge" userId="fddcdfea-9f20-4de9-9127-456d5eaae227" providerId="ADAL" clId="{71DB8471-CE7E-4E31-9088-C8FF562EE2EC}" dt="2025-05-20T09:31:19.457" v="10" actId="6549"/>
        <pc:sldMkLst>
          <pc:docMk/>
          <pc:sldMk cId="1261017142" sldId="2142532505"/>
        </pc:sldMkLst>
        <pc:spChg chg="mod">
          <ac:chgData name="Chris Partridge" userId="fddcdfea-9f20-4de9-9127-456d5eaae227" providerId="ADAL" clId="{71DB8471-CE7E-4E31-9088-C8FF562EE2EC}" dt="2025-05-20T09:31:14.125" v="9" actId="20577"/>
          <ac:spMkLst>
            <pc:docMk/>
            <pc:sldMk cId="1261017142" sldId="2142532505"/>
            <ac:spMk id="5" creationId="{1EFD1290-25CB-ED3E-1847-FE0CA2731A1B}"/>
          </ac:spMkLst>
        </pc:spChg>
        <pc:spChg chg="mod">
          <ac:chgData name="Chris Partridge" userId="fddcdfea-9f20-4de9-9127-456d5eaae227" providerId="ADAL" clId="{71DB8471-CE7E-4E31-9088-C8FF562EE2EC}" dt="2025-05-20T09:31:19.457" v="10" actId="6549"/>
          <ac:spMkLst>
            <pc:docMk/>
            <pc:sldMk cId="1261017142" sldId="2142532505"/>
            <ac:spMk id="6" creationId="{89512D24-2998-1D01-C89C-99161EB034B6}"/>
          </ac:spMkLst>
        </pc:spChg>
      </pc:sldChg>
      <pc:sldChg chg="new del">
        <pc:chgData name="Chris Partridge" userId="fddcdfea-9f20-4de9-9127-456d5eaae227" providerId="ADAL" clId="{71DB8471-CE7E-4E31-9088-C8FF562EE2EC}" dt="2025-05-20T09:48:13.591" v="113" actId="680"/>
        <pc:sldMkLst>
          <pc:docMk/>
          <pc:sldMk cId="780241008" sldId="2142532506"/>
        </pc:sldMkLst>
      </pc:sldChg>
      <pc:sldChg chg="addSp delSp modSp add mod">
        <pc:chgData name="Chris Partridge" userId="fddcdfea-9f20-4de9-9127-456d5eaae227" providerId="ADAL" clId="{71DB8471-CE7E-4E31-9088-C8FF562EE2EC}" dt="2025-05-20T10:01:11.634" v="333" actId="22"/>
        <pc:sldMkLst>
          <pc:docMk/>
          <pc:sldMk cId="955523450" sldId="2142532506"/>
        </pc:sldMkLst>
        <pc:spChg chg="mod">
          <ac:chgData name="Chris Partridge" userId="fddcdfea-9f20-4de9-9127-456d5eaae227" providerId="ADAL" clId="{71DB8471-CE7E-4E31-9088-C8FF562EE2EC}" dt="2025-05-20T09:58:37.058" v="255" actId="20577"/>
          <ac:spMkLst>
            <pc:docMk/>
            <pc:sldMk cId="955523450" sldId="2142532506"/>
            <ac:spMk id="2" creationId="{8E46AC73-BDD7-81E8-9541-C99EB968C620}"/>
          </ac:spMkLst>
        </pc:spChg>
        <pc:spChg chg="mod">
          <ac:chgData name="Chris Partridge" userId="fddcdfea-9f20-4de9-9127-456d5eaae227" providerId="ADAL" clId="{71DB8471-CE7E-4E31-9088-C8FF562EE2EC}" dt="2025-05-20T09:59:26.829" v="276" actId="20577"/>
          <ac:spMkLst>
            <pc:docMk/>
            <pc:sldMk cId="955523450" sldId="2142532506"/>
            <ac:spMk id="3" creationId="{DB91E92C-282D-EE6F-D0FE-95083CF64539}"/>
          </ac:spMkLst>
        </pc:spChg>
      </pc:sldChg>
      <pc:sldChg chg="addSp delSp modSp new add del mod chgLayout">
        <pc:chgData name="Chris Partridge" userId="fddcdfea-9f20-4de9-9127-456d5eaae227" providerId="ADAL" clId="{71DB8471-CE7E-4E31-9088-C8FF562EE2EC}" dt="2025-05-20T09:48:23.837" v="116" actId="2696"/>
        <pc:sldMkLst>
          <pc:docMk/>
          <pc:sldMk cId="3416581202" sldId="2142532506"/>
        </pc:sldMkLst>
      </pc:sldChg>
      <pc:sldChg chg="modSp add mod">
        <pc:chgData name="Chris Partridge" userId="fddcdfea-9f20-4de9-9127-456d5eaae227" providerId="ADAL" clId="{71DB8471-CE7E-4E31-9088-C8FF562EE2EC}" dt="2025-05-20T09:51:00.056" v="154" actId="20577"/>
        <pc:sldMkLst>
          <pc:docMk/>
          <pc:sldMk cId="768584942" sldId="2142532507"/>
        </pc:sldMkLst>
        <pc:spChg chg="mod">
          <ac:chgData name="Chris Partridge" userId="fddcdfea-9f20-4de9-9127-456d5eaae227" providerId="ADAL" clId="{71DB8471-CE7E-4E31-9088-C8FF562EE2EC}" dt="2025-05-20T09:51:00.056" v="154" actId="20577"/>
          <ac:spMkLst>
            <pc:docMk/>
            <pc:sldMk cId="768584942" sldId="2142532507"/>
            <ac:spMk id="5" creationId="{8EC14DE7-9293-CC9D-9F14-44BD51B49D16}"/>
          </ac:spMkLst>
        </pc:spChg>
      </pc:sldChg>
      <pc:sldChg chg="add del">
        <pc:chgData name="Chris Partridge" userId="fddcdfea-9f20-4de9-9127-456d5eaae227" providerId="ADAL" clId="{71DB8471-CE7E-4E31-9088-C8FF562EE2EC}" dt="2025-05-20T09:48:13.348" v="112"/>
        <pc:sldMkLst>
          <pc:docMk/>
          <pc:sldMk cId="1835294890" sldId="2142532507"/>
        </pc:sldMkLst>
      </pc:sldChg>
      <pc:sldChg chg="addSp delSp modSp new mod modClrScheme chgLayout">
        <pc:chgData name="Chris Partridge" userId="fddcdfea-9f20-4de9-9127-456d5eaae227" providerId="ADAL" clId="{71DB8471-CE7E-4E31-9088-C8FF562EE2EC}" dt="2025-05-20T14:05:38.713" v="413" actId="15"/>
        <pc:sldMkLst>
          <pc:docMk/>
          <pc:sldMk cId="2185613117" sldId="2142532508"/>
        </pc:sldMkLst>
        <pc:spChg chg="add mod ord">
          <ac:chgData name="Chris Partridge" userId="fddcdfea-9f20-4de9-9127-456d5eaae227" providerId="ADAL" clId="{71DB8471-CE7E-4E31-9088-C8FF562EE2EC}" dt="2025-05-20T09:51:12.337" v="155"/>
          <ac:spMkLst>
            <pc:docMk/>
            <pc:sldMk cId="2185613117" sldId="2142532508"/>
            <ac:spMk id="4" creationId="{B008A56A-1A73-CCAB-52CC-573320B7C97C}"/>
          </ac:spMkLst>
        </pc:spChg>
        <pc:spChg chg="add mod ord">
          <ac:chgData name="Chris Partridge" userId="fddcdfea-9f20-4de9-9127-456d5eaae227" providerId="ADAL" clId="{71DB8471-CE7E-4E31-9088-C8FF562EE2EC}" dt="2025-05-20T14:05:38.713" v="413" actId="15"/>
          <ac:spMkLst>
            <pc:docMk/>
            <pc:sldMk cId="2185613117" sldId="2142532508"/>
            <ac:spMk id="5" creationId="{EB19CB6E-5802-CE14-AD56-8A880737E3EE}"/>
          </ac:spMkLst>
        </pc:spChg>
      </pc:sldChg>
      <pc:sldChg chg="add del">
        <pc:chgData name="Chris Partridge" userId="fddcdfea-9f20-4de9-9127-456d5eaae227" providerId="ADAL" clId="{71DB8471-CE7E-4E31-9088-C8FF562EE2EC}" dt="2025-05-20T09:48:12.298" v="111"/>
        <pc:sldMkLst>
          <pc:docMk/>
          <pc:sldMk cId="3302003699" sldId="2142532508"/>
        </pc:sldMkLst>
      </pc:sldChg>
      <pc:sldChg chg="addSp delSp modSp new mod modClrScheme chgLayout">
        <pc:chgData name="Chris Partridge" userId="fddcdfea-9f20-4de9-9127-456d5eaae227" providerId="ADAL" clId="{71DB8471-CE7E-4E31-9088-C8FF562EE2EC}" dt="2025-05-20T14:09:58.370" v="685"/>
        <pc:sldMkLst>
          <pc:docMk/>
          <pc:sldMk cId="3498568223" sldId="2142532509"/>
        </pc:sldMkLst>
      </pc:sldChg>
      <pc:sldChg chg="modSp add mod">
        <pc:chgData name="Chris Partridge" userId="fddcdfea-9f20-4de9-9127-456d5eaae227" providerId="ADAL" clId="{71DB8471-CE7E-4E31-9088-C8FF562EE2EC}" dt="2025-05-20T14:08:36.345" v="681" actId="20577"/>
        <pc:sldMkLst>
          <pc:docMk/>
          <pc:sldMk cId="1590716969" sldId="2142532510"/>
        </pc:sldMkLst>
        <pc:spChg chg="mod">
          <ac:chgData name="Chris Partridge" userId="fddcdfea-9f20-4de9-9127-456d5eaae227" providerId="ADAL" clId="{71DB8471-CE7E-4E31-9088-C8FF562EE2EC}" dt="2025-05-20T14:08:36.345" v="681" actId="20577"/>
          <ac:spMkLst>
            <pc:docMk/>
            <pc:sldMk cId="1590716969" sldId="2142532510"/>
            <ac:spMk id="4" creationId="{E4A731D5-DA83-E556-3E1C-56AF4A840977}"/>
          </ac:spMkLst>
        </pc:spChg>
        <pc:spChg chg="mod">
          <ac:chgData name="Chris Partridge" userId="fddcdfea-9f20-4de9-9127-456d5eaae227" providerId="ADAL" clId="{71DB8471-CE7E-4E31-9088-C8FF562EE2EC}" dt="2025-05-20T14:08:28.262" v="680" actId="20577"/>
          <ac:spMkLst>
            <pc:docMk/>
            <pc:sldMk cId="1590716969" sldId="2142532510"/>
            <ac:spMk id="5" creationId="{710A1BBE-B537-1F4C-90BD-BED57087CB54}"/>
          </ac:spMkLst>
        </pc:spChg>
      </pc:sldChg>
      <pc:sldChg chg="modSp add mod">
        <pc:chgData name="Chris Partridge" userId="fddcdfea-9f20-4de9-9127-456d5eaae227" providerId="ADAL" clId="{71DB8471-CE7E-4E31-9088-C8FF562EE2EC}" dt="2025-05-20T14:24:13.740" v="988" actId="20577"/>
        <pc:sldMkLst>
          <pc:docMk/>
          <pc:sldMk cId="2025852520" sldId="2142532511"/>
        </pc:sldMkLst>
        <pc:spChg chg="mod">
          <ac:chgData name="Chris Partridge" userId="fddcdfea-9f20-4de9-9127-456d5eaae227" providerId="ADAL" clId="{71DB8471-CE7E-4E31-9088-C8FF562EE2EC}" dt="2025-05-20T14:24:13.740" v="988" actId="20577"/>
          <ac:spMkLst>
            <pc:docMk/>
            <pc:sldMk cId="2025852520" sldId="2142532511"/>
            <ac:spMk id="2" creationId="{AEF57C1A-2D52-EA44-BA33-400AD5183637}"/>
          </ac:spMkLst>
        </pc:spChg>
      </pc:sldChg>
      <pc:sldChg chg="modSp add del mod">
        <pc:chgData name="Chris Partridge" userId="fddcdfea-9f20-4de9-9127-456d5eaae227" providerId="ADAL" clId="{71DB8471-CE7E-4E31-9088-C8FF562EE2EC}" dt="2025-05-20T14:23:43.504" v="976" actId="2696"/>
        <pc:sldMkLst>
          <pc:docMk/>
          <pc:sldMk cId="2544518887" sldId="2142532511"/>
        </pc:sldMkLst>
      </pc:sldChg>
    </pc:docChg>
  </pc:docChgLst>
  <pc:docChgLst>
    <pc:chgData name="Chris Partridge" userId="fddcdfea-9f20-4de9-9127-456d5eaae227" providerId="ADAL" clId="{48C9764D-D9A0-4329-B19A-0776AAA78981}"/>
    <pc:docChg chg="undo custSel addSld delSld modSld sldOrd">
      <pc:chgData name="Chris Partridge" userId="fddcdfea-9f20-4de9-9127-456d5eaae227" providerId="ADAL" clId="{48C9764D-D9A0-4329-B19A-0776AAA78981}" dt="2025-05-16T15:41:45.288" v="1816" actId="1037"/>
      <pc:docMkLst>
        <pc:docMk/>
      </pc:docMkLst>
      <pc:sldChg chg="addSp delSp modSp add mod modClrScheme chgLayout">
        <pc:chgData name="Chris Partridge" userId="fddcdfea-9f20-4de9-9127-456d5eaae227" providerId="ADAL" clId="{48C9764D-D9A0-4329-B19A-0776AAA78981}" dt="2025-05-14T15:11:56.580" v="1371" actId="1076"/>
        <pc:sldMkLst>
          <pc:docMk/>
          <pc:sldMk cId="103325687" sldId="257"/>
        </pc:sldMkLst>
      </pc:sldChg>
      <pc:sldChg chg="del">
        <pc:chgData name="Chris Partridge" userId="fddcdfea-9f20-4de9-9127-456d5eaae227" providerId="ADAL" clId="{48C9764D-D9A0-4329-B19A-0776AAA78981}" dt="2025-05-13T10:29:01.513" v="420" actId="2696"/>
        <pc:sldMkLst>
          <pc:docMk/>
          <pc:sldMk cId="1333602779" sldId="317"/>
        </pc:sldMkLst>
      </pc:sldChg>
      <pc:sldChg chg="modSp mod">
        <pc:chgData name="Chris Partridge" userId="fddcdfea-9f20-4de9-9127-456d5eaae227" providerId="ADAL" clId="{48C9764D-D9A0-4329-B19A-0776AAA78981}" dt="2025-05-13T14:40:38.518" v="426" actId="20577"/>
        <pc:sldMkLst>
          <pc:docMk/>
          <pc:sldMk cId="2432397047" sldId="326"/>
        </pc:sldMkLst>
        <pc:spChg chg="mod">
          <ac:chgData name="Chris Partridge" userId="fddcdfea-9f20-4de9-9127-456d5eaae227" providerId="ADAL" clId="{48C9764D-D9A0-4329-B19A-0776AAA78981}" dt="2025-05-13T14:40:38.518" v="426" actId="20577"/>
          <ac:spMkLst>
            <pc:docMk/>
            <pc:sldMk cId="2432397047" sldId="326"/>
            <ac:spMk id="5" creationId="{FAB4C0DB-60BD-562C-DE2C-982011C66216}"/>
          </ac:spMkLst>
        </pc:spChg>
      </pc:sldChg>
      <pc:sldChg chg="modSp mod">
        <pc:chgData name="Chris Partridge" userId="fddcdfea-9f20-4de9-9127-456d5eaae227" providerId="ADAL" clId="{48C9764D-D9A0-4329-B19A-0776AAA78981}" dt="2025-05-13T14:54:25.381" v="636" actId="113"/>
        <pc:sldMkLst>
          <pc:docMk/>
          <pc:sldMk cId="1444283076" sldId="328"/>
        </pc:sldMkLst>
        <pc:spChg chg="mod">
          <ac:chgData name="Chris Partridge" userId="fddcdfea-9f20-4de9-9127-456d5eaae227" providerId="ADAL" clId="{48C9764D-D9A0-4329-B19A-0776AAA78981}" dt="2025-05-13T14:54:25.381" v="636" actId="113"/>
          <ac:spMkLst>
            <pc:docMk/>
            <pc:sldMk cId="1444283076" sldId="328"/>
            <ac:spMk id="3" creationId="{CED86B72-3D62-A096-7223-8552AF43A034}"/>
          </ac:spMkLst>
        </pc:spChg>
      </pc:sldChg>
      <pc:sldChg chg="modSp add del">
        <pc:chgData name="Chris Partridge" userId="fddcdfea-9f20-4de9-9127-456d5eaae227" providerId="ADAL" clId="{48C9764D-D9A0-4329-B19A-0776AAA78981}" dt="2025-05-13T10:30:49.458" v="421"/>
        <pc:sldMkLst>
          <pc:docMk/>
          <pc:sldMk cId="3584208154" sldId="329"/>
        </pc:sldMkLst>
      </pc:sldChg>
      <pc:sldChg chg="modSp add del">
        <pc:chgData name="Chris Partridge" userId="fddcdfea-9f20-4de9-9127-456d5eaae227" providerId="ADAL" clId="{48C9764D-D9A0-4329-B19A-0776AAA78981}" dt="2025-05-13T10:31:06.198" v="422"/>
        <pc:sldMkLst>
          <pc:docMk/>
          <pc:sldMk cId="855306207" sldId="332"/>
        </pc:sldMkLst>
      </pc:sldChg>
      <pc:sldChg chg="modSp add del">
        <pc:chgData name="Chris Partridge" userId="fddcdfea-9f20-4de9-9127-456d5eaae227" providerId="ADAL" clId="{48C9764D-D9A0-4329-B19A-0776AAA78981}" dt="2025-05-13T10:31:06.198" v="422"/>
        <pc:sldMkLst>
          <pc:docMk/>
          <pc:sldMk cId="61478442" sldId="333"/>
        </pc:sldMkLst>
      </pc:sldChg>
      <pc:sldChg chg="modSp add del">
        <pc:chgData name="Chris Partridge" userId="fddcdfea-9f20-4de9-9127-456d5eaae227" providerId="ADAL" clId="{48C9764D-D9A0-4329-B19A-0776AAA78981}" dt="2025-05-13T10:30:49.458" v="421"/>
        <pc:sldMkLst>
          <pc:docMk/>
          <pc:sldMk cId="3750591633" sldId="334"/>
        </pc:sldMkLst>
      </pc:sldChg>
      <pc:sldChg chg="modSp add del">
        <pc:chgData name="Chris Partridge" userId="fddcdfea-9f20-4de9-9127-456d5eaae227" providerId="ADAL" clId="{48C9764D-D9A0-4329-B19A-0776AAA78981}" dt="2025-05-13T10:30:49.458" v="421"/>
        <pc:sldMkLst>
          <pc:docMk/>
          <pc:sldMk cId="746434561" sldId="335"/>
        </pc:sldMkLst>
      </pc:sldChg>
      <pc:sldChg chg="delSp mod">
        <pc:chgData name="Chris Partridge" userId="fddcdfea-9f20-4de9-9127-456d5eaae227" providerId="ADAL" clId="{48C9764D-D9A0-4329-B19A-0776AAA78981}" dt="2025-05-13T10:18:33.039" v="373" actId="478"/>
        <pc:sldMkLst>
          <pc:docMk/>
          <pc:sldMk cId="1496510325" sldId="336"/>
        </pc:sldMkLst>
      </pc:sldChg>
      <pc:sldChg chg="addSp modSp mod">
        <pc:chgData name="Chris Partridge" userId="fddcdfea-9f20-4de9-9127-456d5eaae227" providerId="ADAL" clId="{48C9764D-D9A0-4329-B19A-0776AAA78981}" dt="2025-05-14T16:48:03.838" v="1638" actId="1076"/>
        <pc:sldMkLst>
          <pc:docMk/>
          <pc:sldMk cId="2893192941" sldId="1469"/>
        </pc:sldMkLst>
        <pc:spChg chg="mod">
          <ac:chgData name="Chris Partridge" userId="fddcdfea-9f20-4de9-9127-456d5eaae227" providerId="ADAL" clId="{48C9764D-D9A0-4329-B19A-0776AAA78981}" dt="2025-05-14T16:47:12.333" v="1572" actId="1076"/>
          <ac:spMkLst>
            <pc:docMk/>
            <pc:sldMk cId="2893192941" sldId="1469"/>
            <ac:spMk id="2" creationId="{119D0F0F-E44D-4B1F-9D47-80E4E0E86B58}"/>
          </ac:spMkLst>
        </pc:spChg>
        <pc:spChg chg="mod">
          <ac:chgData name="Chris Partridge" userId="fddcdfea-9f20-4de9-9127-456d5eaae227" providerId="ADAL" clId="{48C9764D-D9A0-4329-B19A-0776AAA78981}" dt="2025-05-14T16:47:04.713" v="1571" actId="164"/>
          <ac:spMkLst>
            <pc:docMk/>
            <pc:sldMk cId="2893192941" sldId="1469"/>
            <ac:spMk id="4" creationId="{753840E8-9F8B-493A-BF06-83F79495115A}"/>
          </ac:spMkLst>
        </pc:spChg>
        <pc:spChg chg="mod">
          <ac:chgData name="Chris Partridge" userId="fddcdfea-9f20-4de9-9127-456d5eaae227" providerId="ADAL" clId="{48C9764D-D9A0-4329-B19A-0776AAA78981}" dt="2025-05-14T16:46:35.905" v="1566" actId="164"/>
          <ac:spMkLst>
            <pc:docMk/>
            <pc:sldMk cId="2893192941" sldId="1469"/>
            <ac:spMk id="5" creationId="{C0DADB91-78ED-45EC-8940-30F5E351DF94}"/>
          </ac:spMkLst>
        </pc:spChg>
        <pc:spChg chg="mod">
          <ac:chgData name="Chris Partridge" userId="fddcdfea-9f20-4de9-9127-456d5eaae227" providerId="ADAL" clId="{48C9764D-D9A0-4329-B19A-0776AAA78981}" dt="2025-05-14T16:47:04.713" v="1571" actId="164"/>
          <ac:spMkLst>
            <pc:docMk/>
            <pc:sldMk cId="2893192941" sldId="1469"/>
            <ac:spMk id="13" creationId="{85ABB6DA-D69C-49D3-93BA-3B644FF70C47}"/>
          </ac:spMkLst>
        </pc:spChg>
        <pc:spChg chg="add mod">
          <ac:chgData name="Chris Partridge" userId="fddcdfea-9f20-4de9-9127-456d5eaae227" providerId="ADAL" clId="{48C9764D-D9A0-4329-B19A-0776AAA78981}" dt="2025-05-14T16:48:03.838" v="1638" actId="1076"/>
          <ac:spMkLst>
            <pc:docMk/>
            <pc:sldMk cId="2893192941" sldId="1469"/>
            <ac:spMk id="15" creationId="{EBE28A06-5AF2-37D3-2483-8BF24F7164C0}"/>
          </ac:spMkLst>
        </pc:spChg>
        <pc:grpChg chg="mod">
          <ac:chgData name="Chris Partridge" userId="fddcdfea-9f20-4de9-9127-456d5eaae227" providerId="ADAL" clId="{48C9764D-D9A0-4329-B19A-0776AAA78981}" dt="2025-05-14T16:46:35.905" v="1566" actId="164"/>
          <ac:grpSpMkLst>
            <pc:docMk/>
            <pc:sldMk cId="2893192941" sldId="1469"/>
            <ac:grpSpMk id="6" creationId="{AA770284-4F80-C02F-0E76-02F5F55BBC8C}"/>
          </ac:grpSpMkLst>
        </pc:grpChg>
        <pc:grpChg chg="add mod">
          <ac:chgData name="Chris Partridge" userId="fddcdfea-9f20-4de9-9127-456d5eaae227" providerId="ADAL" clId="{48C9764D-D9A0-4329-B19A-0776AAA78981}" dt="2025-05-14T16:47:04.713" v="1571" actId="164"/>
          <ac:grpSpMkLst>
            <pc:docMk/>
            <pc:sldMk cId="2893192941" sldId="1469"/>
            <ac:grpSpMk id="11" creationId="{9BACF1C3-C11B-343F-14FA-BAC172B0E160}"/>
          </ac:grpSpMkLst>
        </pc:grpChg>
        <pc:grpChg chg="add mod">
          <ac:chgData name="Chris Partridge" userId="fddcdfea-9f20-4de9-9127-456d5eaae227" providerId="ADAL" clId="{48C9764D-D9A0-4329-B19A-0776AAA78981}" dt="2025-05-14T16:47:04.713" v="1571" actId="164"/>
          <ac:grpSpMkLst>
            <pc:docMk/>
            <pc:sldMk cId="2893192941" sldId="1469"/>
            <ac:grpSpMk id="12" creationId="{349F3658-C59E-64E2-FCE0-94930527DFF6}"/>
          </ac:grpSpMkLst>
        </pc:grpChg>
      </pc:sldChg>
      <pc:sldChg chg="del">
        <pc:chgData name="Chris Partridge" userId="fddcdfea-9f20-4de9-9127-456d5eaae227" providerId="ADAL" clId="{48C9764D-D9A0-4329-B19A-0776AAA78981}" dt="2025-05-13T10:29:01.513" v="420" actId="2696"/>
        <pc:sldMkLst>
          <pc:docMk/>
          <pc:sldMk cId="3050454236" sldId="1558"/>
        </pc:sldMkLst>
      </pc:sldChg>
      <pc:sldChg chg="modSp mod ord">
        <pc:chgData name="Chris Partridge" userId="fddcdfea-9f20-4de9-9127-456d5eaae227" providerId="ADAL" clId="{48C9764D-D9A0-4329-B19A-0776AAA78981}" dt="2025-05-14T12:00:51.277" v="1284"/>
        <pc:sldMkLst>
          <pc:docMk/>
          <pc:sldMk cId="393075631" sldId="1571"/>
        </pc:sldMkLst>
        <pc:spChg chg="mod">
          <ac:chgData name="Chris Partridge" userId="fddcdfea-9f20-4de9-9127-456d5eaae227" providerId="ADAL" clId="{48C9764D-D9A0-4329-B19A-0776AAA78981}" dt="2025-05-13T14:56:09.426" v="640" actId="113"/>
          <ac:spMkLst>
            <pc:docMk/>
            <pc:sldMk cId="393075631" sldId="1571"/>
            <ac:spMk id="6" creationId="{8A2088B8-924F-4B7D-B288-08B21D6F6CD1}"/>
          </ac:spMkLst>
        </pc:spChg>
      </pc:sldChg>
      <pc:sldChg chg="add">
        <pc:chgData name="Chris Partridge" userId="fddcdfea-9f20-4de9-9127-456d5eaae227" providerId="ADAL" clId="{48C9764D-D9A0-4329-B19A-0776AAA78981}" dt="2025-05-13T10:20:41.142" v="379"/>
        <pc:sldMkLst>
          <pc:docMk/>
          <pc:sldMk cId="2071220104" sldId="1588"/>
        </pc:sldMkLst>
      </pc:sldChg>
      <pc:sldChg chg="addSp delSp modSp mod chgLayout">
        <pc:chgData name="Chris Partridge" userId="fddcdfea-9f20-4de9-9127-456d5eaae227" providerId="ADAL" clId="{48C9764D-D9A0-4329-B19A-0776AAA78981}" dt="2025-05-13T10:21:43.772" v="381" actId="6264"/>
        <pc:sldMkLst>
          <pc:docMk/>
          <pc:sldMk cId="1025685968" sldId="1600"/>
        </pc:sldMkLst>
      </pc:sldChg>
      <pc:sldChg chg="addSp modSp mod">
        <pc:chgData name="Chris Partridge" userId="fddcdfea-9f20-4de9-9127-456d5eaae227" providerId="ADAL" clId="{48C9764D-D9A0-4329-B19A-0776AAA78981}" dt="2025-05-14T16:00:11.055" v="1551" actId="20577"/>
        <pc:sldMkLst>
          <pc:docMk/>
          <pc:sldMk cId="2656046935" sldId="1661"/>
        </pc:sldMkLst>
        <pc:spChg chg="mod">
          <ac:chgData name="Chris Partridge" userId="fddcdfea-9f20-4de9-9127-456d5eaae227" providerId="ADAL" clId="{48C9764D-D9A0-4329-B19A-0776AAA78981}" dt="2025-05-14T15:59:44" v="1538" actId="20577"/>
          <ac:spMkLst>
            <pc:docMk/>
            <pc:sldMk cId="2656046935" sldId="1661"/>
            <ac:spMk id="2" creationId="{60E94027-8C36-4C3E-A722-9BB6DC601B3D}"/>
          </ac:spMkLst>
        </pc:spChg>
        <pc:spChg chg="add mod">
          <ac:chgData name="Chris Partridge" userId="fddcdfea-9f20-4de9-9127-456d5eaae227" providerId="ADAL" clId="{48C9764D-D9A0-4329-B19A-0776AAA78981}" dt="2025-05-13T10:25:41.972" v="403" actId="1076"/>
          <ac:spMkLst>
            <pc:docMk/>
            <pc:sldMk cId="2656046935" sldId="1661"/>
            <ac:spMk id="3" creationId="{7EA810D1-B0C0-D292-51D8-3A84CE8A6BD7}"/>
          </ac:spMkLst>
        </pc:spChg>
        <pc:spChg chg="mod">
          <ac:chgData name="Chris Partridge" userId="fddcdfea-9f20-4de9-9127-456d5eaae227" providerId="ADAL" clId="{48C9764D-D9A0-4329-B19A-0776AAA78981}" dt="2025-05-14T16:00:11.055" v="1551" actId="20577"/>
          <ac:spMkLst>
            <pc:docMk/>
            <pc:sldMk cId="2656046935" sldId="1661"/>
            <ac:spMk id="5" creationId="{896193AA-5167-CFF2-3B7E-036FC6DD11C0}"/>
          </ac:spMkLst>
        </pc:spChg>
      </pc:sldChg>
      <pc:sldChg chg="add del">
        <pc:chgData name="Chris Partridge" userId="fddcdfea-9f20-4de9-9127-456d5eaae227" providerId="ADAL" clId="{48C9764D-D9A0-4329-B19A-0776AAA78981}" dt="2025-05-13T10:29:01.513" v="420" actId="2696"/>
        <pc:sldMkLst>
          <pc:docMk/>
          <pc:sldMk cId="1460417609" sldId="1686"/>
        </pc:sldMkLst>
      </pc:sldChg>
      <pc:sldChg chg="modSp add">
        <pc:chgData name="Chris Partridge" userId="fddcdfea-9f20-4de9-9127-456d5eaae227" providerId="ADAL" clId="{48C9764D-D9A0-4329-B19A-0776AAA78981}" dt="2025-05-15T14:02:18.415" v="1646"/>
        <pc:sldMkLst>
          <pc:docMk/>
          <pc:sldMk cId="538417663" sldId="1730"/>
        </pc:sldMkLst>
      </pc:sldChg>
      <pc:sldChg chg="del">
        <pc:chgData name="Chris Partridge" userId="fddcdfea-9f20-4de9-9127-456d5eaae227" providerId="ADAL" clId="{48C9764D-D9A0-4329-B19A-0776AAA78981}" dt="2025-05-13T10:29:01.513" v="420" actId="2696"/>
        <pc:sldMkLst>
          <pc:docMk/>
          <pc:sldMk cId="3621637193" sldId="1731"/>
        </pc:sldMkLst>
      </pc:sldChg>
      <pc:sldChg chg="del">
        <pc:chgData name="Chris Partridge" userId="fddcdfea-9f20-4de9-9127-456d5eaae227" providerId="ADAL" clId="{48C9764D-D9A0-4329-B19A-0776AAA78981}" dt="2025-05-13T10:29:01.513" v="420" actId="2696"/>
        <pc:sldMkLst>
          <pc:docMk/>
          <pc:sldMk cId="3921794062" sldId="1737"/>
        </pc:sldMkLst>
      </pc:sldChg>
      <pc:sldChg chg="addSp delSp modSp add mod ord">
        <pc:chgData name="Chris Partridge" userId="fddcdfea-9f20-4de9-9127-456d5eaae227" providerId="ADAL" clId="{48C9764D-D9A0-4329-B19A-0776AAA78981}" dt="2025-05-16T15:41:37.727" v="1814" actId="1037"/>
        <pc:sldMkLst>
          <pc:docMk/>
          <pc:sldMk cId="2047537154" sldId="1749"/>
        </pc:sldMkLst>
        <pc:spChg chg="mod">
          <ac:chgData name="Chris Partridge" userId="fddcdfea-9f20-4de9-9127-456d5eaae227" providerId="ADAL" clId="{48C9764D-D9A0-4329-B19A-0776AAA78981}" dt="2025-05-16T15:40:37.549" v="1809" actId="6549"/>
          <ac:spMkLst>
            <pc:docMk/>
            <pc:sldMk cId="2047537154" sldId="1749"/>
            <ac:spMk id="2" creationId="{7DF2C7F3-1BDE-704F-08A0-677CC901827C}"/>
          </ac:spMkLst>
        </pc:spChg>
        <pc:spChg chg="mod">
          <ac:chgData name="Chris Partridge" userId="fddcdfea-9f20-4de9-9127-456d5eaae227" providerId="ADAL" clId="{48C9764D-D9A0-4329-B19A-0776AAA78981}" dt="2025-05-16T15:41:02.078" v="1810" actId="113"/>
          <ac:spMkLst>
            <pc:docMk/>
            <pc:sldMk cId="2047537154" sldId="1749"/>
            <ac:spMk id="6" creationId="{14C368E3-69AE-4F60-ED82-3C308388790F}"/>
          </ac:spMkLst>
        </pc:spChg>
        <pc:picChg chg="add mod">
          <ac:chgData name="Chris Partridge" userId="fddcdfea-9f20-4de9-9127-456d5eaae227" providerId="ADAL" clId="{48C9764D-D9A0-4329-B19A-0776AAA78981}" dt="2025-05-16T15:41:37.727" v="1814" actId="1037"/>
          <ac:picMkLst>
            <pc:docMk/>
            <pc:sldMk cId="2047537154" sldId="1749"/>
            <ac:picMk id="3" creationId="{B6B7C0AA-4125-078C-7F7A-7D4C6A76DDA3}"/>
          </ac:picMkLst>
        </pc:picChg>
      </pc:sldChg>
      <pc:sldChg chg="del ord">
        <pc:chgData name="Chris Partridge" userId="fddcdfea-9f20-4de9-9127-456d5eaae227" providerId="ADAL" clId="{48C9764D-D9A0-4329-B19A-0776AAA78981}" dt="2025-05-13T10:29:01.513" v="420" actId="2696"/>
        <pc:sldMkLst>
          <pc:docMk/>
          <pc:sldMk cId="1749815285" sldId="1764"/>
        </pc:sldMkLst>
      </pc:sldChg>
      <pc:sldChg chg="modSp add del">
        <pc:chgData name="Chris Partridge" userId="fddcdfea-9f20-4de9-9127-456d5eaae227" providerId="ADAL" clId="{48C9764D-D9A0-4329-B19A-0776AAA78981}" dt="2025-05-15T14:04:10.535" v="1648" actId="2696"/>
        <pc:sldMkLst>
          <pc:docMk/>
          <pc:sldMk cId="2089197534" sldId="1801"/>
        </pc:sldMkLst>
      </pc:sldChg>
      <pc:sldChg chg="addSp delSp modSp add mod chgLayout">
        <pc:chgData name="Chris Partridge" userId="fddcdfea-9f20-4de9-9127-456d5eaae227" providerId="ADAL" clId="{48C9764D-D9A0-4329-B19A-0776AAA78981}" dt="2025-05-15T14:05:49.899" v="1671" actId="313"/>
        <pc:sldMkLst>
          <pc:docMk/>
          <pc:sldMk cId="3493944511" sldId="1801"/>
        </pc:sldMkLst>
        <pc:spChg chg="mod ord">
          <ac:chgData name="Chris Partridge" userId="fddcdfea-9f20-4de9-9127-456d5eaae227" providerId="ADAL" clId="{48C9764D-D9A0-4329-B19A-0776AAA78981}" dt="2025-05-15T14:05:49.899" v="1671" actId="313"/>
          <ac:spMkLst>
            <pc:docMk/>
            <pc:sldMk cId="3493944511" sldId="1801"/>
            <ac:spMk id="2" creationId="{B7417CD6-4144-0786-DF4E-2986AE37E25C}"/>
          </ac:spMkLst>
        </pc:spChg>
      </pc:sldChg>
      <pc:sldChg chg="addSp delSp modSp add mod">
        <pc:chgData name="Chris Partridge" userId="fddcdfea-9f20-4de9-9127-456d5eaae227" providerId="ADAL" clId="{48C9764D-D9A0-4329-B19A-0776AAA78981}" dt="2025-05-16T15:41:45.288" v="1816" actId="1037"/>
        <pc:sldMkLst>
          <pc:docMk/>
          <pc:sldMk cId="41767121" sldId="1813"/>
        </pc:sldMkLst>
        <pc:spChg chg="mod">
          <ac:chgData name="Chris Partridge" userId="fddcdfea-9f20-4de9-9127-456d5eaae227" providerId="ADAL" clId="{48C9764D-D9A0-4329-B19A-0776AAA78981}" dt="2025-05-15T14:08:17.410" v="1679"/>
          <ac:spMkLst>
            <pc:docMk/>
            <pc:sldMk cId="41767121" sldId="1813"/>
            <ac:spMk id="2" creationId="{B4B19CB0-4911-8101-E186-ACCF1504F0AE}"/>
          </ac:spMkLst>
        </pc:spChg>
        <pc:picChg chg="add mod">
          <ac:chgData name="Chris Partridge" userId="fddcdfea-9f20-4de9-9127-456d5eaae227" providerId="ADAL" clId="{48C9764D-D9A0-4329-B19A-0776AAA78981}" dt="2025-05-16T15:41:45.288" v="1816" actId="1037"/>
          <ac:picMkLst>
            <pc:docMk/>
            <pc:sldMk cId="41767121" sldId="1813"/>
            <ac:picMk id="5" creationId="{A99C4BFD-C20A-FC11-E86E-A1946DB3788C}"/>
          </ac:picMkLst>
        </pc:picChg>
      </pc:sldChg>
      <pc:sldChg chg="del">
        <pc:chgData name="Chris Partridge" userId="fddcdfea-9f20-4de9-9127-456d5eaae227" providerId="ADAL" clId="{48C9764D-D9A0-4329-B19A-0776AAA78981}" dt="2025-05-13T10:29:01.513" v="420" actId="2696"/>
        <pc:sldMkLst>
          <pc:docMk/>
          <pc:sldMk cId="2223976746" sldId="2142532382"/>
        </pc:sldMkLst>
      </pc:sldChg>
      <pc:sldChg chg="del">
        <pc:chgData name="Chris Partridge" userId="fddcdfea-9f20-4de9-9127-456d5eaae227" providerId="ADAL" clId="{48C9764D-D9A0-4329-B19A-0776AAA78981}" dt="2025-05-13T10:29:01.513" v="420" actId="2696"/>
        <pc:sldMkLst>
          <pc:docMk/>
          <pc:sldMk cId="3185065931" sldId="2142532387"/>
        </pc:sldMkLst>
      </pc:sldChg>
      <pc:sldChg chg="del">
        <pc:chgData name="Chris Partridge" userId="fddcdfea-9f20-4de9-9127-456d5eaae227" providerId="ADAL" clId="{48C9764D-D9A0-4329-B19A-0776AAA78981}" dt="2025-05-13T10:29:01.513" v="420" actId="2696"/>
        <pc:sldMkLst>
          <pc:docMk/>
          <pc:sldMk cId="2627912951" sldId="2142532388"/>
        </pc:sldMkLst>
      </pc:sldChg>
      <pc:sldChg chg="del">
        <pc:chgData name="Chris Partridge" userId="fddcdfea-9f20-4de9-9127-456d5eaae227" providerId="ADAL" clId="{48C9764D-D9A0-4329-B19A-0776AAA78981}" dt="2025-05-13T10:29:01.513" v="420" actId="2696"/>
        <pc:sldMkLst>
          <pc:docMk/>
          <pc:sldMk cId="95853979" sldId="2142532393"/>
        </pc:sldMkLst>
      </pc:sldChg>
      <pc:sldChg chg="del">
        <pc:chgData name="Chris Partridge" userId="fddcdfea-9f20-4de9-9127-456d5eaae227" providerId="ADAL" clId="{48C9764D-D9A0-4329-B19A-0776AAA78981}" dt="2025-05-13T10:29:01.513" v="420" actId="2696"/>
        <pc:sldMkLst>
          <pc:docMk/>
          <pc:sldMk cId="51493726" sldId="2142532394"/>
        </pc:sldMkLst>
      </pc:sldChg>
      <pc:sldChg chg="del">
        <pc:chgData name="Chris Partridge" userId="fddcdfea-9f20-4de9-9127-456d5eaae227" providerId="ADAL" clId="{48C9764D-D9A0-4329-B19A-0776AAA78981}" dt="2025-05-13T10:29:01.513" v="420" actId="2696"/>
        <pc:sldMkLst>
          <pc:docMk/>
          <pc:sldMk cId="942355129" sldId="2142532396"/>
        </pc:sldMkLst>
      </pc:sldChg>
      <pc:sldChg chg="del">
        <pc:chgData name="Chris Partridge" userId="fddcdfea-9f20-4de9-9127-456d5eaae227" providerId="ADAL" clId="{48C9764D-D9A0-4329-B19A-0776AAA78981}" dt="2025-05-13T10:29:01.513" v="420" actId="2696"/>
        <pc:sldMkLst>
          <pc:docMk/>
          <pc:sldMk cId="4036084763" sldId="2142532397"/>
        </pc:sldMkLst>
      </pc:sldChg>
      <pc:sldChg chg="del">
        <pc:chgData name="Chris Partridge" userId="fddcdfea-9f20-4de9-9127-456d5eaae227" providerId="ADAL" clId="{48C9764D-D9A0-4329-B19A-0776AAA78981}" dt="2025-05-13T10:29:01.513" v="420" actId="2696"/>
        <pc:sldMkLst>
          <pc:docMk/>
          <pc:sldMk cId="1281768739" sldId="2142532398"/>
        </pc:sldMkLst>
      </pc:sldChg>
      <pc:sldChg chg="del">
        <pc:chgData name="Chris Partridge" userId="fddcdfea-9f20-4de9-9127-456d5eaae227" providerId="ADAL" clId="{48C9764D-D9A0-4329-B19A-0776AAA78981}" dt="2025-05-13T10:29:01.513" v="420" actId="2696"/>
        <pc:sldMkLst>
          <pc:docMk/>
          <pc:sldMk cId="3839869594" sldId="2142532402"/>
        </pc:sldMkLst>
      </pc:sldChg>
      <pc:sldChg chg="del">
        <pc:chgData name="Chris Partridge" userId="fddcdfea-9f20-4de9-9127-456d5eaae227" providerId="ADAL" clId="{48C9764D-D9A0-4329-B19A-0776AAA78981}" dt="2025-05-13T10:29:01.513" v="420" actId="2696"/>
        <pc:sldMkLst>
          <pc:docMk/>
          <pc:sldMk cId="3393562223" sldId="2142532403"/>
        </pc:sldMkLst>
      </pc:sldChg>
      <pc:sldChg chg="del">
        <pc:chgData name="Chris Partridge" userId="fddcdfea-9f20-4de9-9127-456d5eaae227" providerId="ADAL" clId="{48C9764D-D9A0-4329-B19A-0776AAA78981}" dt="2025-05-13T10:29:01.513" v="420" actId="2696"/>
        <pc:sldMkLst>
          <pc:docMk/>
          <pc:sldMk cId="3143732563" sldId="2142532430"/>
        </pc:sldMkLst>
      </pc:sldChg>
      <pc:sldChg chg="del">
        <pc:chgData name="Chris Partridge" userId="fddcdfea-9f20-4de9-9127-456d5eaae227" providerId="ADAL" clId="{48C9764D-D9A0-4329-B19A-0776AAA78981}" dt="2025-05-13T10:29:01.513" v="420" actId="2696"/>
        <pc:sldMkLst>
          <pc:docMk/>
          <pc:sldMk cId="2049771386" sldId="2142532432"/>
        </pc:sldMkLst>
      </pc:sldChg>
      <pc:sldChg chg="del">
        <pc:chgData name="Chris Partridge" userId="fddcdfea-9f20-4de9-9127-456d5eaae227" providerId="ADAL" clId="{48C9764D-D9A0-4329-B19A-0776AAA78981}" dt="2025-05-13T10:29:01.513" v="420" actId="2696"/>
        <pc:sldMkLst>
          <pc:docMk/>
          <pc:sldMk cId="1207377781" sldId="2142532436"/>
        </pc:sldMkLst>
      </pc:sldChg>
      <pc:sldChg chg="delSp mod">
        <pc:chgData name="Chris Partridge" userId="fddcdfea-9f20-4de9-9127-456d5eaae227" providerId="ADAL" clId="{48C9764D-D9A0-4329-B19A-0776AAA78981}" dt="2025-05-13T10:18:02.724" v="370" actId="478"/>
        <pc:sldMkLst>
          <pc:docMk/>
          <pc:sldMk cId="1550838961" sldId="2142532437"/>
        </pc:sldMkLst>
      </pc:sldChg>
      <pc:sldChg chg="del">
        <pc:chgData name="Chris Partridge" userId="fddcdfea-9f20-4de9-9127-456d5eaae227" providerId="ADAL" clId="{48C9764D-D9A0-4329-B19A-0776AAA78981}" dt="2025-05-13T10:29:01.513" v="420" actId="2696"/>
        <pc:sldMkLst>
          <pc:docMk/>
          <pc:sldMk cId="629960547" sldId="2142532438"/>
        </pc:sldMkLst>
      </pc:sldChg>
      <pc:sldChg chg="modSp add del ord">
        <pc:chgData name="Chris Partridge" userId="fddcdfea-9f20-4de9-9127-456d5eaae227" providerId="ADAL" clId="{48C9764D-D9A0-4329-B19A-0776AAA78981}" dt="2025-05-13T10:30:49.458" v="421"/>
        <pc:sldMkLst>
          <pc:docMk/>
          <pc:sldMk cId="3877460354" sldId="2142532439"/>
        </pc:sldMkLst>
      </pc:sldChg>
      <pc:sldChg chg="modSp mod">
        <pc:chgData name="Chris Partridge" userId="fddcdfea-9f20-4de9-9127-456d5eaae227" providerId="ADAL" clId="{48C9764D-D9A0-4329-B19A-0776AAA78981}" dt="2025-05-13T14:52:33.509" v="570" actId="114"/>
        <pc:sldMkLst>
          <pc:docMk/>
          <pc:sldMk cId="2619021123" sldId="2142532441"/>
        </pc:sldMkLst>
        <pc:spChg chg="mod">
          <ac:chgData name="Chris Partridge" userId="fddcdfea-9f20-4de9-9127-456d5eaae227" providerId="ADAL" clId="{48C9764D-D9A0-4329-B19A-0776AAA78981}" dt="2025-05-13T14:52:33.509" v="570" actId="114"/>
          <ac:spMkLst>
            <pc:docMk/>
            <pc:sldMk cId="2619021123" sldId="2142532441"/>
            <ac:spMk id="3" creationId="{2D7FB6B1-07E3-7934-D179-9F917C3858C4}"/>
          </ac:spMkLst>
        </pc:spChg>
      </pc:sldChg>
      <pc:sldChg chg="modSp add del">
        <pc:chgData name="Chris Partridge" userId="fddcdfea-9f20-4de9-9127-456d5eaae227" providerId="ADAL" clId="{48C9764D-D9A0-4329-B19A-0776AAA78981}" dt="2025-05-13T10:30:49.458" v="421"/>
        <pc:sldMkLst>
          <pc:docMk/>
          <pc:sldMk cId="1968093093" sldId="2142532442"/>
        </pc:sldMkLst>
      </pc:sldChg>
      <pc:sldChg chg="modSp add del">
        <pc:chgData name="Chris Partridge" userId="fddcdfea-9f20-4de9-9127-456d5eaae227" providerId="ADAL" clId="{48C9764D-D9A0-4329-B19A-0776AAA78981}" dt="2025-05-13T10:30:49.458" v="421"/>
        <pc:sldMkLst>
          <pc:docMk/>
          <pc:sldMk cId="1600290164" sldId="2142532443"/>
        </pc:sldMkLst>
      </pc:sldChg>
      <pc:sldChg chg="modSp add del">
        <pc:chgData name="Chris Partridge" userId="fddcdfea-9f20-4de9-9127-456d5eaae227" providerId="ADAL" clId="{48C9764D-D9A0-4329-B19A-0776AAA78981}" dt="2025-05-13T10:30:49.458" v="421"/>
        <pc:sldMkLst>
          <pc:docMk/>
          <pc:sldMk cId="1588166327" sldId="2142532444"/>
        </pc:sldMkLst>
      </pc:sldChg>
      <pc:sldChg chg="modSp add del">
        <pc:chgData name="Chris Partridge" userId="fddcdfea-9f20-4de9-9127-456d5eaae227" providerId="ADAL" clId="{48C9764D-D9A0-4329-B19A-0776AAA78981}" dt="2025-05-13T10:30:49.458" v="421"/>
        <pc:sldMkLst>
          <pc:docMk/>
          <pc:sldMk cId="1252267860" sldId="2142532445"/>
        </pc:sldMkLst>
      </pc:sldChg>
      <pc:sldChg chg="modSp add del">
        <pc:chgData name="Chris Partridge" userId="fddcdfea-9f20-4de9-9127-456d5eaae227" providerId="ADAL" clId="{48C9764D-D9A0-4329-B19A-0776AAA78981}" dt="2025-05-13T10:30:49.458" v="421"/>
        <pc:sldMkLst>
          <pc:docMk/>
          <pc:sldMk cId="269899606" sldId="2142532446"/>
        </pc:sldMkLst>
      </pc:sldChg>
      <pc:sldChg chg="modSp mod">
        <pc:chgData name="Chris Partridge" userId="fddcdfea-9f20-4de9-9127-456d5eaae227" providerId="ADAL" clId="{48C9764D-D9A0-4329-B19A-0776AAA78981}" dt="2025-05-13T14:53:48.168" v="634" actId="20577"/>
        <pc:sldMkLst>
          <pc:docMk/>
          <pc:sldMk cId="863968015" sldId="2142532447"/>
        </pc:sldMkLst>
        <pc:spChg chg="mod">
          <ac:chgData name="Chris Partridge" userId="fddcdfea-9f20-4de9-9127-456d5eaae227" providerId="ADAL" clId="{48C9764D-D9A0-4329-B19A-0776AAA78981}" dt="2025-05-13T14:53:48.168" v="634" actId="20577"/>
          <ac:spMkLst>
            <pc:docMk/>
            <pc:sldMk cId="863968015" sldId="2142532447"/>
            <ac:spMk id="3" creationId="{AB932A5C-63DB-CA95-ECE7-290E91E1FF21}"/>
          </ac:spMkLst>
        </pc:spChg>
      </pc:sldChg>
      <pc:sldChg chg="modSp add del">
        <pc:chgData name="Chris Partridge" userId="fddcdfea-9f20-4de9-9127-456d5eaae227" providerId="ADAL" clId="{48C9764D-D9A0-4329-B19A-0776AAA78981}" dt="2025-05-13T10:30:49.458" v="421"/>
        <pc:sldMkLst>
          <pc:docMk/>
          <pc:sldMk cId="439997746" sldId="2142532448"/>
        </pc:sldMkLst>
      </pc:sldChg>
      <pc:sldChg chg="modSp add del">
        <pc:chgData name="Chris Partridge" userId="fddcdfea-9f20-4de9-9127-456d5eaae227" providerId="ADAL" clId="{48C9764D-D9A0-4329-B19A-0776AAA78981}" dt="2025-05-13T10:30:49.458" v="421"/>
        <pc:sldMkLst>
          <pc:docMk/>
          <pc:sldMk cId="1733954166" sldId="2142532449"/>
        </pc:sldMkLst>
      </pc:sldChg>
      <pc:sldChg chg="modSp add del">
        <pc:chgData name="Chris Partridge" userId="fddcdfea-9f20-4de9-9127-456d5eaae227" providerId="ADAL" clId="{48C9764D-D9A0-4329-B19A-0776AAA78981}" dt="2025-05-13T10:30:49.458" v="421"/>
        <pc:sldMkLst>
          <pc:docMk/>
          <pc:sldMk cId="4070955398" sldId="2142532450"/>
        </pc:sldMkLst>
      </pc:sldChg>
      <pc:sldChg chg="delSp mod">
        <pc:chgData name="Chris Partridge" userId="fddcdfea-9f20-4de9-9127-456d5eaae227" providerId="ADAL" clId="{48C9764D-D9A0-4329-B19A-0776AAA78981}" dt="2025-05-13T10:18:24.601" v="372" actId="478"/>
        <pc:sldMkLst>
          <pc:docMk/>
          <pc:sldMk cId="443174165" sldId="2142532452"/>
        </pc:sldMkLst>
      </pc:sldChg>
      <pc:sldChg chg="delSp modSp mod">
        <pc:chgData name="Chris Partridge" userId="fddcdfea-9f20-4de9-9127-456d5eaae227" providerId="ADAL" clId="{48C9764D-D9A0-4329-B19A-0776AAA78981}" dt="2025-05-13T14:43:19.525" v="444" actId="113"/>
        <pc:sldMkLst>
          <pc:docMk/>
          <pc:sldMk cId="2069152754" sldId="2142532453"/>
        </pc:sldMkLst>
        <pc:spChg chg="mod">
          <ac:chgData name="Chris Partridge" userId="fddcdfea-9f20-4de9-9127-456d5eaae227" providerId="ADAL" clId="{48C9764D-D9A0-4329-B19A-0776AAA78981}" dt="2025-05-13T14:43:19.525" v="444" actId="113"/>
          <ac:spMkLst>
            <pc:docMk/>
            <pc:sldMk cId="2069152754" sldId="2142532453"/>
            <ac:spMk id="3" creationId="{C89B81ED-BC95-01AB-3E6B-07BC8241E510}"/>
          </ac:spMkLst>
        </pc:spChg>
      </pc:sldChg>
      <pc:sldChg chg="delSp mod">
        <pc:chgData name="Chris Partridge" userId="fddcdfea-9f20-4de9-9127-456d5eaae227" providerId="ADAL" clId="{48C9764D-D9A0-4329-B19A-0776AAA78981}" dt="2025-05-15T14:08:50.854" v="1681" actId="478"/>
        <pc:sldMkLst>
          <pc:docMk/>
          <pc:sldMk cId="1923211593" sldId="2142532455"/>
        </pc:sldMkLst>
      </pc:sldChg>
      <pc:sldChg chg="del ord">
        <pc:chgData name="Chris Partridge" userId="fddcdfea-9f20-4de9-9127-456d5eaae227" providerId="ADAL" clId="{48C9764D-D9A0-4329-B19A-0776AAA78981}" dt="2025-05-13T10:29:01.513" v="420" actId="2696"/>
        <pc:sldMkLst>
          <pc:docMk/>
          <pc:sldMk cId="1723379527" sldId="2142532456"/>
        </pc:sldMkLst>
      </pc:sldChg>
      <pc:sldChg chg="addSp modSp">
        <pc:chgData name="Chris Partridge" userId="fddcdfea-9f20-4de9-9127-456d5eaae227" providerId="ADAL" clId="{48C9764D-D9A0-4329-B19A-0776AAA78981}" dt="2025-05-13T10:18:58.800" v="374"/>
        <pc:sldMkLst>
          <pc:docMk/>
          <pc:sldMk cId="2309546218" sldId="2142532459"/>
        </pc:sldMkLst>
      </pc:sldChg>
      <pc:sldChg chg="addSp modSp">
        <pc:chgData name="Chris Partridge" userId="fddcdfea-9f20-4de9-9127-456d5eaae227" providerId="ADAL" clId="{48C9764D-D9A0-4329-B19A-0776AAA78981}" dt="2025-05-13T10:19:03.817" v="376"/>
        <pc:sldMkLst>
          <pc:docMk/>
          <pc:sldMk cId="2156109506" sldId="2142532460"/>
        </pc:sldMkLst>
      </pc:sldChg>
      <pc:sldChg chg="addSp modSp">
        <pc:chgData name="Chris Partridge" userId="fddcdfea-9f20-4de9-9127-456d5eaae227" providerId="ADAL" clId="{48C9764D-D9A0-4329-B19A-0776AAA78981}" dt="2025-05-13T10:19:00.720" v="375"/>
        <pc:sldMkLst>
          <pc:docMk/>
          <pc:sldMk cId="472387245" sldId="2142532461"/>
        </pc:sldMkLst>
      </pc:sldChg>
      <pc:sldChg chg="addSp modSp">
        <pc:chgData name="Chris Partridge" userId="fddcdfea-9f20-4de9-9127-456d5eaae227" providerId="ADAL" clId="{48C9764D-D9A0-4329-B19A-0776AAA78981}" dt="2025-05-13T10:19:06.152" v="377"/>
        <pc:sldMkLst>
          <pc:docMk/>
          <pc:sldMk cId="4067592021" sldId="2142532462"/>
        </pc:sldMkLst>
      </pc:sldChg>
      <pc:sldChg chg="modSp mod">
        <pc:chgData name="Chris Partridge" userId="fddcdfea-9f20-4de9-9127-456d5eaae227" providerId="ADAL" clId="{48C9764D-D9A0-4329-B19A-0776AAA78981}" dt="2025-05-16T13:56:50.338" v="1780" actId="20577"/>
        <pc:sldMkLst>
          <pc:docMk/>
          <pc:sldMk cId="2136940275" sldId="2142532465"/>
        </pc:sldMkLst>
        <pc:spChg chg="mod">
          <ac:chgData name="Chris Partridge" userId="fddcdfea-9f20-4de9-9127-456d5eaae227" providerId="ADAL" clId="{48C9764D-D9A0-4329-B19A-0776AAA78981}" dt="2025-05-16T13:56:50.338" v="1780" actId="20577"/>
          <ac:spMkLst>
            <pc:docMk/>
            <pc:sldMk cId="2136940275" sldId="2142532465"/>
            <ac:spMk id="5" creationId="{A12BD693-D97F-C322-3218-5B6B3E4FF340}"/>
          </ac:spMkLst>
        </pc:spChg>
      </pc:sldChg>
      <pc:sldChg chg="modSp mod">
        <pc:chgData name="Chris Partridge" userId="fddcdfea-9f20-4de9-9127-456d5eaae227" providerId="ADAL" clId="{48C9764D-D9A0-4329-B19A-0776AAA78981}" dt="2025-05-13T14:50:01.432" v="498" actId="6549"/>
        <pc:sldMkLst>
          <pc:docMk/>
          <pc:sldMk cId="3682317530" sldId="2142532466"/>
        </pc:sldMkLst>
        <pc:spChg chg="mod">
          <ac:chgData name="Chris Partridge" userId="fddcdfea-9f20-4de9-9127-456d5eaae227" providerId="ADAL" clId="{48C9764D-D9A0-4329-B19A-0776AAA78981}" dt="2025-05-13T14:50:01.432" v="498" actId="6549"/>
          <ac:spMkLst>
            <pc:docMk/>
            <pc:sldMk cId="3682317530" sldId="2142532466"/>
            <ac:spMk id="5" creationId="{278B12D7-7451-2908-B472-1432E1BAE0CE}"/>
          </ac:spMkLst>
        </pc:spChg>
      </pc:sldChg>
      <pc:sldChg chg="addSp modSp">
        <pc:chgData name="Chris Partridge" userId="fddcdfea-9f20-4de9-9127-456d5eaae227" providerId="ADAL" clId="{48C9764D-D9A0-4329-B19A-0776AAA78981}" dt="2025-05-15T14:06:33.304" v="1672"/>
        <pc:sldMkLst>
          <pc:docMk/>
          <pc:sldMk cId="1252430441" sldId="2142532467"/>
        </pc:sldMkLst>
      </pc:sldChg>
      <pc:sldChg chg="del">
        <pc:chgData name="Chris Partridge" userId="fddcdfea-9f20-4de9-9127-456d5eaae227" providerId="ADAL" clId="{48C9764D-D9A0-4329-B19A-0776AAA78981}" dt="2025-05-13T10:29:01.513" v="420" actId="2696"/>
        <pc:sldMkLst>
          <pc:docMk/>
          <pc:sldMk cId="2958118323" sldId="2142532468"/>
        </pc:sldMkLst>
      </pc:sldChg>
      <pc:sldChg chg="del">
        <pc:chgData name="Chris Partridge" userId="fddcdfea-9f20-4de9-9127-456d5eaae227" providerId="ADAL" clId="{48C9764D-D9A0-4329-B19A-0776AAA78981}" dt="2025-05-13T10:29:01.513" v="420" actId="2696"/>
        <pc:sldMkLst>
          <pc:docMk/>
          <pc:sldMk cId="2341406590" sldId="2142532469"/>
        </pc:sldMkLst>
      </pc:sldChg>
      <pc:sldChg chg="del ord">
        <pc:chgData name="Chris Partridge" userId="fddcdfea-9f20-4de9-9127-456d5eaae227" providerId="ADAL" clId="{48C9764D-D9A0-4329-B19A-0776AAA78981}" dt="2025-05-13T10:29:01.513" v="420" actId="2696"/>
        <pc:sldMkLst>
          <pc:docMk/>
          <pc:sldMk cId="4188279655" sldId="2142532472"/>
        </pc:sldMkLst>
      </pc:sldChg>
      <pc:sldChg chg="del ord">
        <pc:chgData name="Chris Partridge" userId="fddcdfea-9f20-4de9-9127-456d5eaae227" providerId="ADAL" clId="{48C9764D-D9A0-4329-B19A-0776AAA78981}" dt="2025-05-13T10:29:01.513" v="420" actId="2696"/>
        <pc:sldMkLst>
          <pc:docMk/>
          <pc:sldMk cId="165624191" sldId="2142532473"/>
        </pc:sldMkLst>
      </pc:sldChg>
      <pc:sldChg chg="delSp mod">
        <pc:chgData name="Chris Partridge" userId="fddcdfea-9f20-4de9-9127-456d5eaae227" providerId="ADAL" clId="{48C9764D-D9A0-4329-B19A-0776AAA78981}" dt="2025-05-13T10:19:22.098" v="378" actId="478"/>
        <pc:sldMkLst>
          <pc:docMk/>
          <pc:sldMk cId="925683336" sldId="2142532474"/>
        </pc:sldMkLst>
      </pc:sldChg>
      <pc:sldChg chg="modSp mod">
        <pc:chgData name="Chris Partridge" userId="fddcdfea-9f20-4de9-9127-456d5eaae227" providerId="ADAL" clId="{48C9764D-D9A0-4329-B19A-0776AAA78981}" dt="2025-05-14T10:26:16.067" v="1168" actId="6549"/>
        <pc:sldMkLst>
          <pc:docMk/>
          <pc:sldMk cId="577296769" sldId="2142532476"/>
        </pc:sldMkLst>
        <pc:spChg chg="mod">
          <ac:chgData name="Chris Partridge" userId="fddcdfea-9f20-4de9-9127-456d5eaae227" providerId="ADAL" clId="{48C9764D-D9A0-4329-B19A-0776AAA78981}" dt="2025-05-14T10:26:16.067" v="1168" actId="6549"/>
          <ac:spMkLst>
            <pc:docMk/>
            <pc:sldMk cId="577296769" sldId="2142532476"/>
            <ac:spMk id="4" creationId="{1DA272AF-A840-094D-6C1A-F99CB6A2A408}"/>
          </ac:spMkLst>
        </pc:spChg>
        <pc:spChg chg="mod">
          <ac:chgData name="Chris Partridge" userId="fddcdfea-9f20-4de9-9127-456d5eaae227" providerId="ADAL" clId="{48C9764D-D9A0-4329-B19A-0776AAA78981}" dt="2025-05-14T10:26:02.341" v="1166" actId="20577"/>
          <ac:spMkLst>
            <pc:docMk/>
            <pc:sldMk cId="577296769" sldId="2142532476"/>
            <ac:spMk id="5" creationId="{627DCA06-F284-C86B-0142-0CD1C8FA97BC}"/>
          </ac:spMkLst>
        </pc:spChg>
      </pc:sldChg>
      <pc:sldChg chg="delSp mod">
        <pc:chgData name="Chris Partridge" userId="fddcdfea-9f20-4de9-9127-456d5eaae227" providerId="ADAL" clId="{48C9764D-D9A0-4329-B19A-0776AAA78981}" dt="2025-05-13T08:27:57.523" v="8" actId="478"/>
        <pc:sldMkLst>
          <pc:docMk/>
          <pc:sldMk cId="1168127724" sldId="2142532478"/>
        </pc:sldMkLst>
      </pc:sldChg>
      <pc:sldChg chg="delSp modSp mod">
        <pc:chgData name="Chris Partridge" userId="fddcdfea-9f20-4de9-9127-456d5eaae227" providerId="ADAL" clId="{48C9764D-D9A0-4329-B19A-0776AAA78981}" dt="2025-05-13T08:31:04.217" v="98" actId="478"/>
        <pc:sldMkLst>
          <pc:docMk/>
          <pc:sldMk cId="1234289510" sldId="2142532479"/>
        </pc:sldMkLst>
      </pc:sldChg>
      <pc:sldChg chg="modSp mod">
        <pc:chgData name="Chris Partridge" userId="fddcdfea-9f20-4de9-9127-456d5eaae227" providerId="ADAL" clId="{48C9764D-D9A0-4329-B19A-0776AAA78981}" dt="2025-05-13T08:35:08.825" v="349" actId="6549"/>
        <pc:sldMkLst>
          <pc:docMk/>
          <pc:sldMk cId="1286982878" sldId="2142532480"/>
        </pc:sldMkLst>
        <pc:spChg chg="mod">
          <ac:chgData name="Chris Partridge" userId="fddcdfea-9f20-4de9-9127-456d5eaae227" providerId="ADAL" clId="{48C9764D-D9A0-4329-B19A-0776AAA78981}" dt="2025-05-13T08:35:08.825" v="349" actId="6549"/>
          <ac:spMkLst>
            <pc:docMk/>
            <pc:sldMk cId="1286982878" sldId="2142532480"/>
            <ac:spMk id="5" creationId="{FF4E97B8-6853-9F96-387A-150846EFCEE0}"/>
          </ac:spMkLst>
        </pc:spChg>
      </pc:sldChg>
      <pc:sldChg chg="addSp delSp modSp mod">
        <pc:chgData name="Chris Partridge" userId="fddcdfea-9f20-4de9-9127-456d5eaae227" providerId="ADAL" clId="{48C9764D-D9A0-4329-B19A-0776AAA78981}" dt="2025-05-16T14:14:35.209" v="1787" actId="478"/>
        <pc:sldMkLst>
          <pc:docMk/>
          <pc:sldMk cId="1095300507" sldId="2142532481"/>
        </pc:sldMkLst>
        <pc:spChg chg="mod">
          <ac:chgData name="Chris Partridge" userId="fddcdfea-9f20-4de9-9127-456d5eaae227" providerId="ADAL" clId="{48C9764D-D9A0-4329-B19A-0776AAA78981}" dt="2025-05-13T14:47:51.921" v="483" actId="20577"/>
          <ac:spMkLst>
            <pc:docMk/>
            <pc:sldMk cId="1095300507" sldId="2142532481"/>
            <ac:spMk id="3" creationId="{C68604C0-C373-44B5-AE68-8DB8C6C4129C}"/>
          </ac:spMkLst>
        </pc:spChg>
        <pc:picChg chg="add mod">
          <ac:chgData name="Chris Partridge" userId="fddcdfea-9f20-4de9-9127-456d5eaae227" providerId="ADAL" clId="{48C9764D-D9A0-4329-B19A-0776AAA78981}" dt="2025-05-16T14:14:27.522" v="1786" actId="1076"/>
          <ac:picMkLst>
            <pc:docMk/>
            <pc:sldMk cId="1095300507" sldId="2142532481"/>
            <ac:picMk id="6" creationId="{B3972272-737A-E800-DA60-CACD65C64C41}"/>
          </ac:picMkLst>
        </pc:picChg>
      </pc:sldChg>
      <pc:sldChg chg="addSp delSp modSp mod ord">
        <pc:chgData name="Chris Partridge" userId="fddcdfea-9f20-4de9-9127-456d5eaae227" providerId="ADAL" clId="{48C9764D-D9A0-4329-B19A-0776AAA78981}" dt="2025-05-15T14:00:37.971" v="1642"/>
        <pc:sldMkLst>
          <pc:docMk/>
          <pc:sldMk cId="881544120" sldId="2142532483"/>
        </pc:sldMkLst>
      </pc:sldChg>
      <pc:sldChg chg="addSp modSp mod">
        <pc:chgData name="Chris Partridge" userId="fddcdfea-9f20-4de9-9127-456d5eaae227" providerId="ADAL" clId="{48C9764D-D9A0-4329-B19A-0776AAA78981}" dt="2025-05-14T16:01:08.264" v="1560" actId="1076"/>
        <pc:sldMkLst>
          <pc:docMk/>
          <pc:sldMk cId="2231310822" sldId="2142532484"/>
        </pc:sldMkLst>
        <pc:spChg chg="mod">
          <ac:chgData name="Chris Partridge" userId="fddcdfea-9f20-4de9-9127-456d5eaae227" providerId="ADAL" clId="{48C9764D-D9A0-4329-B19A-0776AAA78981}" dt="2025-05-14T16:00:47.030" v="1553" actId="21"/>
          <ac:spMkLst>
            <pc:docMk/>
            <pc:sldMk cId="2231310822" sldId="2142532484"/>
            <ac:spMk id="2" creationId="{1946AAC4-0A74-7ACC-9758-82F44703C671}"/>
          </ac:spMkLst>
        </pc:spChg>
        <pc:spChg chg="add mod">
          <ac:chgData name="Chris Partridge" userId="fddcdfea-9f20-4de9-9127-456d5eaae227" providerId="ADAL" clId="{48C9764D-D9A0-4329-B19A-0776AAA78981}" dt="2025-05-14T16:01:08.264" v="1560" actId="1076"/>
          <ac:spMkLst>
            <pc:docMk/>
            <pc:sldMk cId="2231310822" sldId="2142532484"/>
            <ac:spMk id="4" creationId="{59F92B45-A6F0-4521-4CEB-65B6CB052DCE}"/>
          </ac:spMkLst>
        </pc:spChg>
        <pc:picChg chg="mod">
          <ac:chgData name="Chris Partridge" userId="fddcdfea-9f20-4de9-9127-456d5eaae227" providerId="ADAL" clId="{48C9764D-D9A0-4329-B19A-0776AAA78981}" dt="2025-05-14T16:00:53.310" v="1554" actId="1076"/>
          <ac:picMkLst>
            <pc:docMk/>
            <pc:sldMk cId="2231310822" sldId="2142532484"/>
            <ac:picMk id="5" creationId="{2EBE6F15-8E25-3AE6-1D26-C50DE7C21CD3}"/>
          </ac:picMkLst>
        </pc:picChg>
        <pc:picChg chg="mod">
          <ac:chgData name="Chris Partridge" userId="fddcdfea-9f20-4de9-9127-456d5eaae227" providerId="ADAL" clId="{48C9764D-D9A0-4329-B19A-0776AAA78981}" dt="2025-05-14T16:00:55.802" v="1555" actId="1076"/>
          <ac:picMkLst>
            <pc:docMk/>
            <pc:sldMk cId="2231310822" sldId="2142532484"/>
            <ac:picMk id="6" creationId="{A30F91AF-D634-8BFA-4014-E7B4CFC169F7}"/>
          </ac:picMkLst>
        </pc:picChg>
      </pc:sldChg>
      <pc:sldChg chg="ord">
        <pc:chgData name="Chris Partridge" userId="fddcdfea-9f20-4de9-9127-456d5eaae227" providerId="ADAL" clId="{48C9764D-D9A0-4329-B19A-0776AAA78981}" dt="2025-05-13T14:59:20.146" v="689"/>
        <pc:sldMkLst>
          <pc:docMk/>
          <pc:sldMk cId="4236150216" sldId="2142532485"/>
        </pc:sldMkLst>
      </pc:sldChg>
      <pc:sldChg chg="addSp modSp mod ord">
        <pc:chgData name="Chris Partridge" userId="fddcdfea-9f20-4de9-9127-456d5eaae227" providerId="ADAL" clId="{48C9764D-D9A0-4329-B19A-0776AAA78981}" dt="2025-05-14T12:01:11.515" v="1285"/>
        <pc:sldMkLst>
          <pc:docMk/>
          <pc:sldMk cId="2040303184" sldId="2142532486"/>
        </pc:sldMkLst>
      </pc:sldChg>
      <pc:sldChg chg="modSp mod">
        <pc:chgData name="Chris Partridge" userId="fddcdfea-9f20-4de9-9127-456d5eaae227" providerId="ADAL" clId="{48C9764D-D9A0-4329-B19A-0776AAA78981}" dt="2025-05-13T14:41:58.378" v="443" actId="20577"/>
        <pc:sldMkLst>
          <pc:docMk/>
          <pc:sldMk cId="300507748" sldId="2142532487"/>
        </pc:sldMkLst>
        <pc:spChg chg="mod">
          <ac:chgData name="Chris Partridge" userId="fddcdfea-9f20-4de9-9127-456d5eaae227" providerId="ADAL" clId="{48C9764D-D9A0-4329-B19A-0776AAA78981}" dt="2025-05-13T14:41:58.378" v="443" actId="20577"/>
          <ac:spMkLst>
            <pc:docMk/>
            <pc:sldMk cId="300507748" sldId="2142532487"/>
            <ac:spMk id="6" creationId="{31D8D02A-6C10-554B-F9C5-D06F5BE65296}"/>
          </ac:spMkLst>
        </pc:spChg>
      </pc:sldChg>
      <pc:sldChg chg="delSp mod">
        <pc:chgData name="Chris Partridge" userId="fddcdfea-9f20-4de9-9127-456d5eaae227" providerId="ADAL" clId="{48C9764D-D9A0-4329-B19A-0776AAA78981}" dt="2025-05-14T09:35:56.065" v="1025" actId="478"/>
        <pc:sldMkLst>
          <pc:docMk/>
          <pc:sldMk cId="3240419526" sldId="2142532488"/>
        </pc:sldMkLst>
      </pc:sldChg>
      <pc:sldChg chg="modSp new mod">
        <pc:chgData name="Chris Partridge" userId="fddcdfea-9f20-4de9-9127-456d5eaae227" providerId="ADAL" clId="{48C9764D-D9A0-4329-B19A-0776AAA78981}" dt="2025-05-13T08:50:43.227" v="369" actId="20577"/>
        <pc:sldMkLst>
          <pc:docMk/>
          <pc:sldMk cId="1542103836" sldId="2142532491"/>
        </pc:sldMkLst>
        <pc:spChg chg="mod">
          <ac:chgData name="Chris Partridge" userId="fddcdfea-9f20-4de9-9127-456d5eaae227" providerId="ADAL" clId="{48C9764D-D9A0-4329-B19A-0776AAA78981}" dt="2025-05-13T08:27:14.374" v="7" actId="20577"/>
          <ac:spMkLst>
            <pc:docMk/>
            <pc:sldMk cId="1542103836" sldId="2142532491"/>
            <ac:spMk id="2" creationId="{DC9ABD1E-8F3C-F9E6-60EA-E64B0AC3948D}"/>
          </ac:spMkLst>
        </pc:spChg>
        <pc:spChg chg="mod">
          <ac:chgData name="Chris Partridge" userId="fddcdfea-9f20-4de9-9127-456d5eaae227" providerId="ADAL" clId="{48C9764D-D9A0-4329-B19A-0776AAA78981}" dt="2025-05-13T08:50:43.227" v="369" actId="20577"/>
          <ac:spMkLst>
            <pc:docMk/>
            <pc:sldMk cId="1542103836" sldId="2142532491"/>
            <ac:spMk id="3" creationId="{9ABDB45C-E40A-9E64-6394-8640EC1E0C64}"/>
          </ac:spMkLst>
        </pc:spChg>
      </pc:sldChg>
      <pc:sldChg chg="addSp delSp modSp add mod ord">
        <pc:chgData name="Chris Partridge" userId="fddcdfea-9f20-4de9-9127-456d5eaae227" providerId="ADAL" clId="{48C9764D-D9A0-4329-B19A-0776AAA78981}" dt="2025-05-14T12:00:46.495" v="1282"/>
        <pc:sldMkLst>
          <pc:docMk/>
          <pc:sldMk cId="2534128311" sldId="2142532492"/>
        </pc:sldMkLst>
        <pc:spChg chg="add mod">
          <ac:chgData name="Chris Partridge" userId="fddcdfea-9f20-4de9-9127-456d5eaae227" providerId="ADAL" clId="{48C9764D-D9A0-4329-B19A-0776AAA78981}" dt="2025-05-13T10:25:35.095" v="402" actId="1076"/>
          <ac:spMkLst>
            <pc:docMk/>
            <pc:sldMk cId="2534128311" sldId="2142532492"/>
            <ac:spMk id="5" creationId="{6AD2E8B7-BD48-304B-DF70-7A7C9460145F}"/>
          </ac:spMkLst>
        </pc:spChg>
        <pc:spChg chg="mod">
          <ac:chgData name="Chris Partridge" userId="fddcdfea-9f20-4de9-9127-456d5eaae227" providerId="ADAL" clId="{48C9764D-D9A0-4329-B19A-0776AAA78981}" dt="2025-05-13T10:24:21.474" v="389" actId="164"/>
          <ac:spMkLst>
            <pc:docMk/>
            <pc:sldMk cId="2534128311" sldId="2142532492"/>
            <ac:spMk id="22" creationId="{0798E9D3-C369-CC39-937D-D05FE2A2CAB2}"/>
          </ac:spMkLst>
        </pc:spChg>
        <pc:spChg chg="mod">
          <ac:chgData name="Chris Partridge" userId="fddcdfea-9f20-4de9-9127-456d5eaae227" providerId="ADAL" clId="{48C9764D-D9A0-4329-B19A-0776AAA78981}" dt="2025-05-13T10:24:21.474" v="389" actId="164"/>
          <ac:spMkLst>
            <pc:docMk/>
            <pc:sldMk cId="2534128311" sldId="2142532492"/>
            <ac:spMk id="33" creationId="{CB43147C-84F9-3824-1485-4160C4E40E7E}"/>
          </ac:spMkLst>
        </pc:spChg>
        <pc:spChg chg="mod">
          <ac:chgData name="Chris Partridge" userId="fddcdfea-9f20-4de9-9127-456d5eaae227" providerId="ADAL" clId="{48C9764D-D9A0-4329-B19A-0776AAA78981}" dt="2025-05-13T10:24:21.474" v="389" actId="164"/>
          <ac:spMkLst>
            <pc:docMk/>
            <pc:sldMk cId="2534128311" sldId="2142532492"/>
            <ac:spMk id="36" creationId="{B34ACB9C-98FC-F879-954D-BE6514DFA2CD}"/>
          </ac:spMkLst>
        </pc:spChg>
        <pc:spChg chg="mod">
          <ac:chgData name="Chris Partridge" userId="fddcdfea-9f20-4de9-9127-456d5eaae227" providerId="ADAL" clId="{48C9764D-D9A0-4329-B19A-0776AAA78981}" dt="2025-05-13T10:24:21.474" v="389" actId="164"/>
          <ac:spMkLst>
            <pc:docMk/>
            <pc:sldMk cId="2534128311" sldId="2142532492"/>
            <ac:spMk id="39" creationId="{11DA29D8-CF0E-DB79-D8D0-EAD611711A5C}"/>
          </ac:spMkLst>
        </pc:spChg>
        <pc:spChg chg="mod">
          <ac:chgData name="Chris Partridge" userId="fddcdfea-9f20-4de9-9127-456d5eaae227" providerId="ADAL" clId="{48C9764D-D9A0-4329-B19A-0776AAA78981}" dt="2025-05-13T10:24:21.474" v="389" actId="164"/>
          <ac:spMkLst>
            <pc:docMk/>
            <pc:sldMk cId="2534128311" sldId="2142532492"/>
            <ac:spMk id="43" creationId="{995A87A0-06FE-84F8-014E-86F31753F4C8}"/>
          </ac:spMkLst>
        </pc:spChg>
        <pc:spChg chg="mod">
          <ac:chgData name="Chris Partridge" userId="fddcdfea-9f20-4de9-9127-456d5eaae227" providerId="ADAL" clId="{48C9764D-D9A0-4329-B19A-0776AAA78981}" dt="2025-05-13T10:25:07.805" v="398" actId="1076"/>
          <ac:spMkLst>
            <pc:docMk/>
            <pc:sldMk cId="2534128311" sldId="2142532492"/>
            <ac:spMk id="47" creationId="{0754835B-E03C-BE13-83E6-0A853EF10222}"/>
          </ac:spMkLst>
        </pc:spChg>
        <pc:spChg chg="mod">
          <ac:chgData name="Chris Partridge" userId="fddcdfea-9f20-4de9-9127-456d5eaae227" providerId="ADAL" clId="{48C9764D-D9A0-4329-B19A-0776AAA78981}" dt="2025-05-13T10:24:21.474" v="389" actId="164"/>
          <ac:spMkLst>
            <pc:docMk/>
            <pc:sldMk cId="2534128311" sldId="2142532492"/>
            <ac:spMk id="48" creationId="{4D10B620-FC74-606E-3293-C7C67F618A8C}"/>
          </ac:spMkLst>
        </pc:spChg>
        <pc:spChg chg="mod">
          <ac:chgData name="Chris Partridge" userId="fddcdfea-9f20-4de9-9127-456d5eaae227" providerId="ADAL" clId="{48C9764D-D9A0-4329-B19A-0776AAA78981}" dt="2025-05-13T10:24:21.474" v="389" actId="164"/>
          <ac:spMkLst>
            <pc:docMk/>
            <pc:sldMk cId="2534128311" sldId="2142532492"/>
            <ac:spMk id="57" creationId="{976BA517-1237-583C-699B-28484CCE552F}"/>
          </ac:spMkLst>
        </pc:spChg>
        <pc:spChg chg="mod">
          <ac:chgData name="Chris Partridge" userId="fddcdfea-9f20-4de9-9127-456d5eaae227" providerId="ADAL" clId="{48C9764D-D9A0-4329-B19A-0776AAA78981}" dt="2025-05-13T10:24:21.474" v="389" actId="164"/>
          <ac:spMkLst>
            <pc:docMk/>
            <pc:sldMk cId="2534128311" sldId="2142532492"/>
            <ac:spMk id="64" creationId="{F3E60311-AEC6-D4FC-A985-F1519E098361}"/>
          </ac:spMkLst>
        </pc:spChg>
        <pc:spChg chg="mod">
          <ac:chgData name="Chris Partridge" userId="fddcdfea-9f20-4de9-9127-456d5eaae227" providerId="ADAL" clId="{48C9764D-D9A0-4329-B19A-0776AAA78981}" dt="2025-05-13T10:24:21.474" v="389" actId="164"/>
          <ac:spMkLst>
            <pc:docMk/>
            <pc:sldMk cId="2534128311" sldId="2142532492"/>
            <ac:spMk id="65" creationId="{F042A620-713C-18D1-0CFB-A161E0C76CBF}"/>
          </ac:spMkLst>
        </pc:spChg>
        <pc:spChg chg="mod">
          <ac:chgData name="Chris Partridge" userId="fddcdfea-9f20-4de9-9127-456d5eaae227" providerId="ADAL" clId="{48C9764D-D9A0-4329-B19A-0776AAA78981}" dt="2025-05-13T10:24:21.474" v="389" actId="164"/>
          <ac:spMkLst>
            <pc:docMk/>
            <pc:sldMk cId="2534128311" sldId="2142532492"/>
            <ac:spMk id="70" creationId="{2C8E45F1-19A2-5A5D-3538-5AA42D377E14}"/>
          </ac:spMkLst>
        </pc:spChg>
        <pc:spChg chg="mod">
          <ac:chgData name="Chris Partridge" userId="fddcdfea-9f20-4de9-9127-456d5eaae227" providerId="ADAL" clId="{48C9764D-D9A0-4329-B19A-0776AAA78981}" dt="2025-05-13T10:25:02.525" v="397" actId="1076"/>
          <ac:spMkLst>
            <pc:docMk/>
            <pc:sldMk cId="2534128311" sldId="2142532492"/>
            <ac:spMk id="77" creationId="{0E0F46FC-FDBA-2ADC-A990-E33457328CBC}"/>
          </ac:spMkLst>
        </pc:spChg>
        <pc:grpChg chg="mod">
          <ac:chgData name="Chris Partridge" userId="fddcdfea-9f20-4de9-9127-456d5eaae227" providerId="ADAL" clId="{48C9764D-D9A0-4329-B19A-0776AAA78981}" dt="2025-05-13T10:24:33.308" v="392" actId="1076"/>
          <ac:grpSpMkLst>
            <pc:docMk/>
            <pc:sldMk cId="2534128311" sldId="2142532492"/>
            <ac:grpSpMk id="4" creationId="{F5A85C2F-DFFA-0B19-2A5B-75F76AFBE9C3}"/>
          </ac:grpSpMkLst>
        </pc:grpChg>
        <pc:picChg chg="add mod">
          <ac:chgData name="Chris Partridge" userId="fddcdfea-9f20-4de9-9127-456d5eaae227" providerId="ADAL" clId="{48C9764D-D9A0-4329-B19A-0776AAA78981}" dt="2025-05-13T10:24:41.442" v="394" actId="1076"/>
          <ac:picMkLst>
            <pc:docMk/>
            <pc:sldMk cId="2534128311" sldId="2142532492"/>
            <ac:picMk id="3" creationId="{6E6F2502-E67E-396F-205D-65B198BC32BB}"/>
          </ac:picMkLst>
        </pc:picChg>
      </pc:sldChg>
      <pc:sldChg chg="modSp add">
        <pc:chgData name="Chris Partridge" userId="fddcdfea-9f20-4de9-9127-456d5eaae227" providerId="ADAL" clId="{48C9764D-D9A0-4329-B19A-0776AAA78981}" dt="2025-05-13T10:30:49.458" v="421"/>
        <pc:sldMkLst>
          <pc:docMk/>
          <pc:sldMk cId="165624191" sldId="2142532493"/>
        </pc:sldMkLst>
      </pc:sldChg>
      <pc:sldChg chg="modSp add">
        <pc:chgData name="Chris Partridge" userId="fddcdfea-9f20-4de9-9127-456d5eaae227" providerId="ADAL" clId="{48C9764D-D9A0-4329-B19A-0776AAA78981}" dt="2025-05-13T10:30:49.458" v="421"/>
        <pc:sldMkLst>
          <pc:docMk/>
          <pc:sldMk cId="1723379527" sldId="2142532494"/>
        </pc:sldMkLst>
      </pc:sldChg>
      <pc:sldChg chg="modSp add">
        <pc:chgData name="Chris Partridge" userId="fddcdfea-9f20-4de9-9127-456d5eaae227" providerId="ADAL" clId="{48C9764D-D9A0-4329-B19A-0776AAA78981}" dt="2025-05-13T10:30:49.458" v="421"/>
        <pc:sldMkLst>
          <pc:docMk/>
          <pc:sldMk cId="2958118323" sldId="2142532495"/>
        </pc:sldMkLst>
      </pc:sldChg>
      <pc:sldChg chg="modSp new del mod ord">
        <pc:chgData name="Chris Partridge" userId="fddcdfea-9f20-4de9-9127-456d5eaae227" providerId="ADAL" clId="{48C9764D-D9A0-4329-B19A-0776AAA78981}" dt="2025-05-15T14:04:18.655" v="1650" actId="2696"/>
        <pc:sldMkLst>
          <pc:docMk/>
          <pc:sldMk cId="4174259868" sldId="2142532496"/>
        </pc:sldMkLst>
      </pc:sldChg>
      <pc:sldChg chg="addSp delSp modSp new mod ord modClrScheme chgLayout">
        <pc:chgData name="Chris Partridge" userId="fddcdfea-9f20-4de9-9127-456d5eaae227" providerId="ADAL" clId="{48C9764D-D9A0-4329-B19A-0776AAA78981}" dt="2025-05-14T17:32:43.585" v="1640" actId="207"/>
        <pc:sldMkLst>
          <pc:docMk/>
          <pc:sldMk cId="1045525676" sldId="2142532497"/>
        </pc:sldMkLst>
        <pc:spChg chg="add mod">
          <ac:chgData name="Chris Partridge" userId="fddcdfea-9f20-4de9-9127-456d5eaae227" providerId="ADAL" clId="{48C9764D-D9A0-4329-B19A-0776AAA78981}" dt="2025-05-14T17:32:43.585" v="1640" actId="207"/>
          <ac:spMkLst>
            <pc:docMk/>
            <pc:sldMk cId="1045525676" sldId="2142532497"/>
            <ac:spMk id="3" creationId="{048E89F9-F6B3-8067-C710-70F26D00B6A6}"/>
          </ac:spMkLst>
        </pc:spChg>
        <pc:spChg chg="add mod ord">
          <ac:chgData name="Chris Partridge" userId="fddcdfea-9f20-4de9-9127-456d5eaae227" providerId="ADAL" clId="{48C9764D-D9A0-4329-B19A-0776AAA78981}" dt="2025-05-14T10:26:34.448" v="1169"/>
          <ac:spMkLst>
            <pc:docMk/>
            <pc:sldMk cId="1045525676" sldId="2142532497"/>
            <ac:spMk id="5" creationId="{F31DF6FD-D5DC-E611-8F25-95EE5FB19D8A}"/>
          </ac:spMkLst>
        </pc:spChg>
        <pc:spChg chg="add mod">
          <ac:chgData name="Chris Partridge" userId="fddcdfea-9f20-4de9-9127-456d5eaae227" providerId="ADAL" clId="{48C9764D-D9A0-4329-B19A-0776AAA78981}" dt="2025-05-13T18:34:45.048" v="1024" actId="1076"/>
          <ac:spMkLst>
            <pc:docMk/>
            <pc:sldMk cId="1045525676" sldId="2142532497"/>
            <ac:spMk id="7" creationId="{2863293C-3126-BDEB-F72A-7091A1D19A19}"/>
          </ac:spMkLst>
        </pc:spChg>
        <pc:picChg chg="add mod">
          <ac:chgData name="Chris Partridge" userId="fddcdfea-9f20-4de9-9127-456d5eaae227" providerId="ADAL" clId="{48C9764D-D9A0-4329-B19A-0776AAA78981}" dt="2025-05-13T18:34:41.269" v="1023" actId="1076"/>
          <ac:picMkLst>
            <pc:docMk/>
            <pc:sldMk cId="1045525676" sldId="2142532497"/>
            <ac:picMk id="4" creationId="{43D62097-EA3A-2378-3A9F-7070F0C754FF}"/>
          </ac:picMkLst>
        </pc:picChg>
        <pc:picChg chg="add mod">
          <ac:chgData name="Chris Partridge" userId="fddcdfea-9f20-4de9-9127-456d5eaae227" providerId="ADAL" clId="{48C9764D-D9A0-4329-B19A-0776AAA78981}" dt="2025-05-13T18:34:39.398" v="1022" actId="1076"/>
          <ac:picMkLst>
            <pc:docMk/>
            <pc:sldMk cId="1045525676" sldId="2142532497"/>
            <ac:picMk id="6" creationId="{290A18D5-AF2D-8F0E-7A45-9B659C42FCBC}"/>
          </ac:picMkLst>
        </pc:picChg>
      </pc:sldChg>
      <pc:sldChg chg="addSp delSp modSp new del mod ord modClrScheme chgLayout">
        <pc:chgData name="Chris Partridge" userId="fddcdfea-9f20-4de9-9127-456d5eaae227" providerId="ADAL" clId="{48C9764D-D9A0-4329-B19A-0776AAA78981}" dt="2025-05-13T18:32:53.019" v="1003" actId="47"/>
        <pc:sldMkLst>
          <pc:docMk/>
          <pc:sldMk cId="1751410190" sldId="2142532497"/>
        </pc:sldMkLst>
      </pc:sldChg>
      <pc:sldChg chg="addSp delSp modSp new mod modClrScheme chgLayout">
        <pc:chgData name="Chris Partridge" userId="fddcdfea-9f20-4de9-9127-456d5eaae227" providerId="ADAL" clId="{48C9764D-D9A0-4329-B19A-0776AAA78981}" dt="2025-05-14T12:01:52.580" v="1294" actId="478"/>
        <pc:sldMkLst>
          <pc:docMk/>
          <pc:sldMk cId="1561664206" sldId="2142532498"/>
        </pc:sldMkLst>
        <pc:spChg chg="add mod ord">
          <ac:chgData name="Chris Partridge" userId="fddcdfea-9f20-4de9-9127-456d5eaae227" providerId="ADAL" clId="{48C9764D-D9A0-4329-B19A-0776AAA78981}" dt="2025-05-14T12:01:46.726" v="1293" actId="20577"/>
          <ac:spMkLst>
            <pc:docMk/>
            <pc:sldMk cId="1561664206" sldId="2142532498"/>
            <ac:spMk id="4" creationId="{0A7D0806-3A1B-50EB-C883-B9074678FADF}"/>
          </ac:spMkLst>
        </pc:spChg>
        <pc:spChg chg="add mod">
          <ac:chgData name="Chris Partridge" userId="fddcdfea-9f20-4de9-9127-456d5eaae227" providerId="ADAL" clId="{48C9764D-D9A0-4329-B19A-0776AAA78981}" dt="2025-05-14T11:59:09.463" v="1255" actId="1076"/>
          <ac:spMkLst>
            <pc:docMk/>
            <pc:sldMk cId="1561664206" sldId="2142532498"/>
            <ac:spMk id="6" creationId="{E2380C32-5311-9B4D-CA50-27FA6CAE88F4}"/>
          </ac:spMkLst>
        </pc:spChg>
        <pc:picChg chg="add mod">
          <ac:chgData name="Chris Partridge" userId="fddcdfea-9f20-4de9-9127-456d5eaae227" providerId="ADAL" clId="{48C9764D-D9A0-4329-B19A-0776AAA78981}" dt="2025-05-14T11:59:00.173" v="1253" actId="1076"/>
          <ac:picMkLst>
            <pc:docMk/>
            <pc:sldMk cId="1561664206" sldId="2142532498"/>
            <ac:picMk id="8" creationId="{D0A1ED22-0507-6965-8AB0-4B34F7EE7AE8}"/>
          </ac:picMkLst>
        </pc:picChg>
      </pc:sldChg>
      <pc:sldChg chg="addSp delSp modSp add mod">
        <pc:chgData name="Chris Partridge" userId="fddcdfea-9f20-4de9-9127-456d5eaae227" providerId="ADAL" clId="{48C9764D-D9A0-4329-B19A-0776AAA78981}" dt="2025-05-14T15:11:49.532" v="1369" actId="1076"/>
        <pc:sldMkLst>
          <pc:docMk/>
          <pc:sldMk cId="2635773650" sldId="2142532499"/>
        </pc:sldMkLst>
        <pc:spChg chg="add mod">
          <ac:chgData name="Chris Partridge" userId="fddcdfea-9f20-4de9-9127-456d5eaae227" providerId="ADAL" clId="{48C9764D-D9A0-4329-B19A-0776AAA78981}" dt="2025-05-14T12:08:46.983" v="1353" actId="14100"/>
          <ac:spMkLst>
            <pc:docMk/>
            <pc:sldMk cId="2635773650" sldId="2142532499"/>
            <ac:spMk id="4" creationId="{991524CB-2AEB-F090-4ABA-E6DFF6DC8A5D}"/>
          </ac:spMkLst>
        </pc:spChg>
        <pc:spChg chg="add mod">
          <ac:chgData name="Chris Partridge" userId="fddcdfea-9f20-4de9-9127-456d5eaae227" providerId="ADAL" clId="{48C9764D-D9A0-4329-B19A-0776AAA78981}" dt="2025-05-14T12:07:47.072" v="1343" actId="1076"/>
          <ac:spMkLst>
            <pc:docMk/>
            <pc:sldMk cId="2635773650" sldId="2142532499"/>
            <ac:spMk id="9" creationId="{B5929B02-1F02-3D13-3F13-A9BA78EAA71D}"/>
          </ac:spMkLst>
        </pc:spChg>
        <pc:spChg chg="add mod">
          <ac:chgData name="Chris Partridge" userId="fddcdfea-9f20-4de9-9127-456d5eaae227" providerId="ADAL" clId="{48C9764D-D9A0-4329-B19A-0776AAA78981}" dt="2025-05-14T12:07:41.442" v="1342" actId="6549"/>
          <ac:spMkLst>
            <pc:docMk/>
            <pc:sldMk cId="2635773650" sldId="2142532499"/>
            <ac:spMk id="10" creationId="{383E2BFA-AD40-E2B1-504E-81EBDFF07C26}"/>
          </ac:spMkLst>
        </pc:spChg>
        <pc:spChg chg="add mod">
          <ac:chgData name="Chris Partridge" userId="fddcdfea-9f20-4de9-9127-456d5eaae227" providerId="ADAL" clId="{48C9764D-D9A0-4329-B19A-0776AAA78981}" dt="2025-05-14T15:11:49.532" v="1369" actId="1076"/>
          <ac:spMkLst>
            <pc:docMk/>
            <pc:sldMk cId="2635773650" sldId="2142532499"/>
            <ac:spMk id="11" creationId="{8951021B-D4B8-B1F3-2895-E5B7297B5F3A}"/>
          </ac:spMkLst>
        </pc:spChg>
        <pc:spChg chg="mod">
          <ac:chgData name="Chris Partridge" userId="fddcdfea-9f20-4de9-9127-456d5eaae227" providerId="ADAL" clId="{48C9764D-D9A0-4329-B19A-0776AAA78981}" dt="2025-05-14T12:09:15.243" v="1366" actId="6549"/>
          <ac:spMkLst>
            <pc:docMk/>
            <pc:sldMk cId="2635773650" sldId="2142532499"/>
            <ac:spMk id="238" creationId="{604D9A43-2D40-603F-7472-877DAE33202B}"/>
          </ac:spMkLst>
        </pc:spChg>
      </pc:sldChg>
      <pc:sldChg chg="addSp modSp new mod">
        <pc:chgData name="Chris Partridge" userId="fddcdfea-9f20-4de9-9127-456d5eaae227" providerId="ADAL" clId="{48C9764D-D9A0-4329-B19A-0776AAA78981}" dt="2025-05-14T15:31:11.847" v="1483" actId="14100"/>
        <pc:sldMkLst>
          <pc:docMk/>
          <pc:sldMk cId="3324141932" sldId="2142532500"/>
        </pc:sldMkLst>
        <pc:spChg chg="mod">
          <ac:chgData name="Chris Partridge" userId="fddcdfea-9f20-4de9-9127-456d5eaae227" providerId="ADAL" clId="{48C9764D-D9A0-4329-B19A-0776AAA78981}" dt="2025-05-14T15:26:14.886" v="1396" actId="20577"/>
          <ac:spMkLst>
            <pc:docMk/>
            <pc:sldMk cId="3324141932" sldId="2142532500"/>
            <ac:spMk id="2" creationId="{8EC801E8-349B-80EA-0B0B-523D9900EF1F}"/>
          </ac:spMkLst>
        </pc:spChg>
        <pc:spChg chg="add mod">
          <ac:chgData name="Chris Partridge" userId="fddcdfea-9f20-4de9-9127-456d5eaae227" providerId="ADAL" clId="{48C9764D-D9A0-4329-B19A-0776AAA78981}" dt="2025-05-14T15:31:11.847" v="1483" actId="14100"/>
          <ac:spMkLst>
            <pc:docMk/>
            <pc:sldMk cId="3324141932" sldId="2142532500"/>
            <ac:spMk id="6" creationId="{A4D6C10A-EA72-0E6F-4C6C-118DABCCA405}"/>
          </ac:spMkLst>
        </pc:spChg>
        <pc:spChg chg="add mod">
          <ac:chgData name="Chris Partridge" userId="fddcdfea-9f20-4de9-9127-456d5eaae227" providerId="ADAL" clId="{48C9764D-D9A0-4329-B19A-0776AAA78981}" dt="2025-05-14T15:30:48.496" v="1479" actId="14100"/>
          <ac:spMkLst>
            <pc:docMk/>
            <pc:sldMk cId="3324141932" sldId="2142532500"/>
            <ac:spMk id="7" creationId="{346F8B2E-735E-BD97-0133-643001501C5E}"/>
          </ac:spMkLst>
        </pc:spChg>
        <pc:spChg chg="add mod">
          <ac:chgData name="Chris Partridge" userId="fddcdfea-9f20-4de9-9127-456d5eaae227" providerId="ADAL" clId="{48C9764D-D9A0-4329-B19A-0776AAA78981}" dt="2025-05-14T15:30:54.486" v="1480" actId="14100"/>
          <ac:spMkLst>
            <pc:docMk/>
            <pc:sldMk cId="3324141932" sldId="2142532500"/>
            <ac:spMk id="8" creationId="{24DC225E-5492-558F-1534-205A535AE8AC}"/>
          </ac:spMkLst>
        </pc:spChg>
        <pc:picChg chg="add mod">
          <ac:chgData name="Chris Partridge" userId="fddcdfea-9f20-4de9-9127-456d5eaae227" providerId="ADAL" clId="{48C9764D-D9A0-4329-B19A-0776AAA78981}" dt="2025-05-14T15:29:23.424" v="1455" actId="1076"/>
          <ac:picMkLst>
            <pc:docMk/>
            <pc:sldMk cId="3324141932" sldId="2142532500"/>
            <ac:picMk id="4" creationId="{68C74A70-7ECE-0D33-5FCC-A2F8178AFFCE}"/>
          </ac:picMkLst>
        </pc:picChg>
      </pc:sldChg>
      <pc:sldChg chg="new">
        <pc:chgData name="Chris Partridge" userId="fddcdfea-9f20-4de9-9127-456d5eaae227" providerId="ADAL" clId="{48C9764D-D9A0-4329-B19A-0776AAA78981}" dt="2025-05-15T14:00:40.680" v="1643" actId="680"/>
        <pc:sldMkLst>
          <pc:docMk/>
          <pc:sldMk cId="4069487014" sldId="2142532501"/>
        </pc:sldMkLst>
      </pc:sldChg>
      <pc:sldChg chg="new">
        <pc:chgData name="Chris Partridge" userId="fddcdfea-9f20-4de9-9127-456d5eaae227" providerId="ADAL" clId="{48C9764D-D9A0-4329-B19A-0776AAA78981}" dt="2025-05-15T14:00:43.198" v="1644" actId="680"/>
        <pc:sldMkLst>
          <pc:docMk/>
          <pc:sldMk cId="200906560" sldId="2142532502"/>
        </pc:sldMkLst>
      </pc:sldChg>
      <pc:sldChg chg="new">
        <pc:chgData name="Chris Partridge" userId="fddcdfea-9f20-4de9-9127-456d5eaae227" providerId="ADAL" clId="{48C9764D-D9A0-4329-B19A-0776AAA78981}" dt="2025-05-15T14:00:45.868" v="1645" actId="680"/>
        <pc:sldMkLst>
          <pc:docMk/>
          <pc:sldMk cId="3672329753" sldId="2142532503"/>
        </pc:sldMkLst>
      </pc:sldChg>
      <pc:sldChg chg="modSp new mod">
        <pc:chgData name="Chris Partridge" userId="fddcdfea-9f20-4de9-9127-456d5eaae227" providerId="ADAL" clId="{48C9764D-D9A0-4329-B19A-0776AAA78981}" dt="2025-05-16T13:51:28.179" v="1701" actId="6549"/>
        <pc:sldMkLst>
          <pc:docMk/>
          <pc:sldMk cId="3527318720" sldId="2142532504"/>
        </pc:sldMkLst>
      </pc:sldChg>
      <pc:sldMasterChg chg="delSldLayout">
        <pc:chgData name="Chris Partridge" userId="fddcdfea-9f20-4de9-9127-456d5eaae227" providerId="ADAL" clId="{48C9764D-D9A0-4329-B19A-0776AAA78981}" dt="2025-05-13T10:29:01.513" v="420" actId="2696"/>
        <pc:sldMasterMkLst>
          <pc:docMk/>
          <pc:sldMasterMk cId="0" sldId="2147483668"/>
        </pc:sldMasterMkLst>
        <pc:sldLayoutChg chg="del">
          <pc:chgData name="Chris Partridge" userId="fddcdfea-9f20-4de9-9127-456d5eaae227" providerId="ADAL" clId="{48C9764D-D9A0-4329-B19A-0776AAA78981}" dt="2025-05-13T10:29:01.513" v="420" actId="2696"/>
          <pc:sldLayoutMkLst>
            <pc:docMk/>
            <pc:sldMasterMk cId="0" sldId="2147483668"/>
            <pc:sldLayoutMk cId="1680455700" sldId="2147483682"/>
          </pc:sldLayoutMkLst>
        </pc:sldLayoutChg>
      </pc:sldMasterChg>
    </pc:docChg>
  </pc:docChgLst>
  <pc:docChgLst>
    <pc:chgData name="Chris Partridge" userId="fddcdfea-9f20-4de9-9127-456d5eaae227" providerId="ADAL" clId="{836C9398-246B-4EC9-97A9-548E4D4A5B20}"/>
    <pc:docChg chg="undo redo custSel addSld delSld modSld sldOrd modMainMaster addSection delSection">
      <pc:chgData name="Chris Partridge" userId="fddcdfea-9f20-4de9-9127-456d5eaae227" providerId="ADAL" clId="{836C9398-246B-4EC9-97A9-548E4D4A5B20}" dt="2025-05-06T17:13:06.311" v="15313"/>
      <pc:docMkLst>
        <pc:docMk/>
      </pc:docMkLst>
      <pc:sldChg chg="add">
        <pc:chgData name="Chris Partridge" userId="fddcdfea-9f20-4de9-9127-456d5eaae227" providerId="ADAL" clId="{836C9398-246B-4EC9-97A9-548E4D4A5B20}" dt="2025-04-30T08:51:26.514" v="6796"/>
        <pc:sldMkLst>
          <pc:docMk/>
          <pc:sldMk cId="2640040639" sldId="258"/>
        </pc:sldMkLst>
      </pc:sldChg>
      <pc:sldChg chg="addSp delSp modSp add mod chgLayout">
        <pc:chgData name="Chris Partridge" userId="fddcdfea-9f20-4de9-9127-456d5eaae227" providerId="ADAL" clId="{836C9398-246B-4EC9-97A9-548E4D4A5B20}" dt="2025-04-30T08:56:17.915" v="6886" actId="20577"/>
        <pc:sldMkLst>
          <pc:docMk/>
          <pc:sldMk cId="2429257821" sldId="260"/>
        </pc:sldMkLst>
      </pc:sldChg>
      <pc:sldChg chg="addSp delSp modSp add mod chgLayout">
        <pc:chgData name="Chris Partridge" userId="fddcdfea-9f20-4de9-9127-456d5eaae227" providerId="ADAL" clId="{836C9398-246B-4EC9-97A9-548E4D4A5B20}" dt="2025-04-30T08:57:38.584" v="6901" actId="255"/>
        <pc:sldMkLst>
          <pc:docMk/>
          <pc:sldMk cId="3186195853" sldId="261"/>
        </pc:sldMkLst>
      </pc:sldChg>
      <pc:sldChg chg="addSp delSp modSp add mod chgLayout">
        <pc:chgData name="Chris Partridge" userId="fddcdfea-9f20-4de9-9127-456d5eaae227" providerId="ADAL" clId="{836C9398-246B-4EC9-97A9-548E4D4A5B20}" dt="2025-04-30T08:54:58.694" v="6877" actId="1076"/>
        <pc:sldMkLst>
          <pc:docMk/>
          <pc:sldMk cId="3172876539" sldId="262"/>
        </pc:sldMkLst>
      </pc:sldChg>
      <pc:sldChg chg="delSp modSp add mod">
        <pc:chgData name="Chris Partridge" userId="fddcdfea-9f20-4de9-9127-456d5eaae227" providerId="ADAL" clId="{836C9398-246B-4EC9-97A9-548E4D4A5B20}" dt="2025-05-06T16:16:19.609" v="14114" actId="478"/>
        <pc:sldMkLst>
          <pc:docMk/>
          <pc:sldMk cId="2033072185" sldId="284"/>
        </pc:sldMkLst>
      </pc:sldChg>
      <pc:sldChg chg="add">
        <pc:chgData name="Chris Partridge" userId="fddcdfea-9f20-4de9-9127-456d5eaae227" providerId="ADAL" clId="{836C9398-246B-4EC9-97A9-548E4D4A5B20}" dt="2025-04-23T09:00:09.973" v="4306"/>
        <pc:sldMkLst>
          <pc:docMk/>
          <pc:sldMk cId="1333602779" sldId="317"/>
        </pc:sldMkLst>
      </pc:sldChg>
      <pc:sldChg chg="modSp mod">
        <pc:chgData name="Chris Partridge" userId="fddcdfea-9f20-4de9-9127-456d5eaae227" providerId="ADAL" clId="{836C9398-246B-4EC9-97A9-548E4D4A5B20}" dt="2025-04-30T13:43:30.026" v="8247" actId="20577"/>
        <pc:sldMkLst>
          <pc:docMk/>
          <pc:sldMk cId="2432397047" sldId="326"/>
        </pc:sldMkLst>
        <pc:spChg chg="mod">
          <ac:chgData name="Chris Partridge" userId="fddcdfea-9f20-4de9-9127-456d5eaae227" providerId="ADAL" clId="{836C9398-246B-4EC9-97A9-548E4D4A5B20}" dt="2025-04-30T13:43:30.026" v="8247" actId="20577"/>
          <ac:spMkLst>
            <pc:docMk/>
            <pc:sldMk cId="2432397047" sldId="326"/>
            <ac:spMk id="4" creationId="{614C5A79-0C07-EF6A-8AC4-61DBFF578BA7}"/>
          </ac:spMkLst>
        </pc:spChg>
      </pc:sldChg>
      <pc:sldChg chg="addSp delSp modSp new mod ord modClrScheme chgLayout">
        <pc:chgData name="Chris Partridge" userId="fddcdfea-9f20-4de9-9127-456d5eaae227" providerId="ADAL" clId="{836C9398-246B-4EC9-97A9-548E4D4A5B20}" dt="2025-05-06T15:42:41.028" v="13276"/>
        <pc:sldMkLst>
          <pc:docMk/>
          <pc:sldMk cId="405946516" sldId="327"/>
        </pc:sldMkLst>
      </pc:sldChg>
      <pc:sldChg chg="modSp new mod ord">
        <pc:chgData name="Chris Partridge" userId="fddcdfea-9f20-4de9-9127-456d5eaae227" providerId="ADAL" clId="{836C9398-246B-4EC9-97A9-548E4D4A5B20}" dt="2025-05-06T16:57:58.401" v="14989" actId="114"/>
        <pc:sldMkLst>
          <pc:docMk/>
          <pc:sldMk cId="1444283076" sldId="328"/>
        </pc:sldMkLst>
        <pc:spChg chg="mod">
          <ac:chgData name="Chris Partridge" userId="fddcdfea-9f20-4de9-9127-456d5eaae227" providerId="ADAL" clId="{836C9398-246B-4EC9-97A9-548E4D4A5B20}" dt="2025-05-06T16:55:45.332" v="14928" actId="20577"/>
          <ac:spMkLst>
            <pc:docMk/>
            <pc:sldMk cId="1444283076" sldId="328"/>
            <ac:spMk id="2" creationId="{DDE4BC42-0BF9-D336-5BCC-1678A21EF847}"/>
          </ac:spMkLst>
        </pc:spChg>
        <pc:spChg chg="mod">
          <ac:chgData name="Chris Partridge" userId="fddcdfea-9f20-4de9-9127-456d5eaae227" providerId="ADAL" clId="{836C9398-246B-4EC9-97A9-548E4D4A5B20}" dt="2025-05-06T16:57:58.401" v="14989" actId="114"/>
          <ac:spMkLst>
            <pc:docMk/>
            <pc:sldMk cId="1444283076" sldId="328"/>
            <ac:spMk id="3" creationId="{CED86B72-3D62-A096-7223-8552AF43A034}"/>
          </ac:spMkLst>
        </pc:spChg>
      </pc:sldChg>
      <pc:sldChg chg="addSp modSp new mod">
        <pc:chgData name="Chris Partridge" userId="fddcdfea-9f20-4de9-9127-456d5eaae227" providerId="ADAL" clId="{836C9398-246B-4EC9-97A9-548E4D4A5B20}" dt="2025-04-29T15:06:47.762" v="6495"/>
        <pc:sldMkLst>
          <pc:docMk/>
          <pc:sldMk cId="3584208154" sldId="329"/>
        </pc:sldMkLst>
      </pc:sldChg>
      <pc:sldChg chg="addSp delSp modSp new mod ord">
        <pc:chgData name="Chris Partridge" userId="fddcdfea-9f20-4de9-9127-456d5eaae227" providerId="ADAL" clId="{836C9398-246B-4EC9-97A9-548E4D4A5B20}" dt="2025-05-06T15:55:00.621" v="13504" actId="6549"/>
        <pc:sldMkLst>
          <pc:docMk/>
          <pc:sldMk cId="4167840645" sldId="330"/>
        </pc:sldMkLst>
      </pc:sldChg>
      <pc:sldChg chg="add">
        <pc:chgData name="Chris Partridge" userId="fddcdfea-9f20-4de9-9127-456d5eaae227" providerId="ADAL" clId="{836C9398-246B-4EC9-97A9-548E4D4A5B20}" dt="2025-05-06T16:49:06.766" v="14659"/>
        <pc:sldMkLst>
          <pc:docMk/>
          <pc:sldMk cId="3712292984" sldId="331"/>
        </pc:sldMkLst>
      </pc:sldChg>
      <pc:sldChg chg="addSp delSp modSp new del mod modClrScheme chgLayout">
        <pc:chgData name="Chris Partridge" userId="fddcdfea-9f20-4de9-9127-456d5eaae227" providerId="ADAL" clId="{836C9398-246B-4EC9-97A9-548E4D4A5B20}" dt="2025-05-06T16:49:03.912" v="14658" actId="2696"/>
        <pc:sldMkLst>
          <pc:docMk/>
          <pc:sldMk cId="4285555476" sldId="331"/>
        </pc:sldMkLst>
      </pc:sldChg>
      <pc:sldChg chg="addSp delSp modSp new mod modClrScheme chgLayout">
        <pc:chgData name="Chris Partridge" userId="fddcdfea-9f20-4de9-9127-456d5eaae227" providerId="ADAL" clId="{836C9398-246B-4EC9-97A9-548E4D4A5B20}" dt="2025-04-22T17:22:06.320" v="4299"/>
        <pc:sldMkLst>
          <pc:docMk/>
          <pc:sldMk cId="855306207" sldId="332"/>
        </pc:sldMkLst>
      </pc:sldChg>
      <pc:sldChg chg="modSp new mod">
        <pc:chgData name="Chris Partridge" userId="fddcdfea-9f20-4de9-9127-456d5eaae227" providerId="ADAL" clId="{836C9398-246B-4EC9-97A9-548E4D4A5B20}" dt="2025-04-21T18:22:45.904" v="2649" actId="20577"/>
        <pc:sldMkLst>
          <pc:docMk/>
          <pc:sldMk cId="61478442" sldId="333"/>
        </pc:sldMkLst>
      </pc:sldChg>
      <pc:sldChg chg="addSp delSp modSp add mod setBg">
        <pc:chgData name="Chris Partridge" userId="fddcdfea-9f20-4de9-9127-456d5eaae227" providerId="ADAL" clId="{836C9398-246B-4EC9-97A9-548E4D4A5B20}" dt="2025-04-30T13:46:24.048" v="8327" actId="478"/>
        <pc:sldMkLst>
          <pc:docMk/>
          <pc:sldMk cId="3750591633" sldId="334"/>
        </pc:sldMkLst>
      </pc:sldChg>
      <pc:sldChg chg="addSp delSp modSp add mod chgLayout">
        <pc:chgData name="Chris Partridge" userId="fddcdfea-9f20-4de9-9127-456d5eaae227" providerId="ADAL" clId="{836C9398-246B-4EC9-97A9-548E4D4A5B20}" dt="2025-04-22T17:22:11.854" v="4300"/>
        <pc:sldMkLst>
          <pc:docMk/>
          <pc:sldMk cId="746434561" sldId="335"/>
        </pc:sldMkLst>
      </pc:sldChg>
      <pc:sldChg chg="addSp delSp modSp new mod modClrScheme chgLayout">
        <pc:chgData name="Chris Partridge" userId="fddcdfea-9f20-4de9-9127-456d5eaae227" providerId="ADAL" clId="{836C9398-246B-4EC9-97A9-548E4D4A5B20}" dt="2025-05-06T10:52:04.410" v="10862" actId="6549"/>
        <pc:sldMkLst>
          <pc:docMk/>
          <pc:sldMk cId="1496510325" sldId="336"/>
        </pc:sldMkLst>
        <pc:spChg chg="add mod ord">
          <ac:chgData name="Chris Partridge" userId="fddcdfea-9f20-4de9-9127-456d5eaae227" providerId="ADAL" clId="{836C9398-246B-4EC9-97A9-548E4D4A5B20}" dt="2025-04-30T11:26:34.676" v="6918" actId="20577"/>
          <ac:spMkLst>
            <pc:docMk/>
            <pc:sldMk cId="1496510325" sldId="336"/>
            <ac:spMk id="4" creationId="{44114EA1-687C-0D39-2FCD-DDDA5748B11D}"/>
          </ac:spMkLst>
        </pc:spChg>
        <pc:spChg chg="add mod ord">
          <ac:chgData name="Chris Partridge" userId="fddcdfea-9f20-4de9-9127-456d5eaae227" providerId="ADAL" clId="{836C9398-246B-4EC9-97A9-548E4D4A5B20}" dt="2025-05-06T10:52:04.410" v="10862" actId="6549"/>
          <ac:spMkLst>
            <pc:docMk/>
            <pc:sldMk cId="1496510325" sldId="336"/>
            <ac:spMk id="5" creationId="{82F4908F-FFD7-7C99-B049-883CC674FC88}"/>
          </ac:spMkLst>
        </pc:spChg>
      </pc:sldChg>
      <pc:sldChg chg="modSp new mod ord">
        <pc:chgData name="Chris Partridge" userId="fddcdfea-9f20-4de9-9127-456d5eaae227" providerId="ADAL" clId="{836C9398-246B-4EC9-97A9-548E4D4A5B20}" dt="2025-05-06T15:45:07.564" v="13281"/>
        <pc:sldMkLst>
          <pc:docMk/>
          <pc:sldMk cId="2183054150" sldId="337"/>
        </pc:sldMkLst>
      </pc:sldChg>
      <pc:sldChg chg="modSp new mod ord">
        <pc:chgData name="Chris Partridge" userId="fddcdfea-9f20-4de9-9127-456d5eaae227" providerId="ADAL" clId="{836C9398-246B-4EC9-97A9-548E4D4A5B20}" dt="2025-05-06T15:45:07.564" v="13281"/>
        <pc:sldMkLst>
          <pc:docMk/>
          <pc:sldMk cId="2343561161" sldId="338"/>
        </pc:sldMkLst>
      </pc:sldChg>
      <pc:sldChg chg="add">
        <pc:chgData name="Chris Partridge" userId="fddcdfea-9f20-4de9-9127-456d5eaae227" providerId="ADAL" clId="{836C9398-246B-4EC9-97A9-548E4D4A5B20}" dt="2025-05-06T16:22:15.703" v="14130"/>
        <pc:sldMkLst>
          <pc:docMk/>
          <pc:sldMk cId="1515043303" sldId="357"/>
        </pc:sldMkLst>
      </pc:sldChg>
      <pc:sldChg chg="add">
        <pc:chgData name="Chris Partridge" userId="fddcdfea-9f20-4de9-9127-456d5eaae227" providerId="ADAL" clId="{836C9398-246B-4EC9-97A9-548E4D4A5B20}" dt="2025-05-06T16:17:13.375" v="14120"/>
        <pc:sldMkLst>
          <pc:docMk/>
          <pc:sldMk cId="1567148886" sldId="388"/>
        </pc:sldMkLst>
      </pc:sldChg>
      <pc:sldChg chg="modSp add del mod">
        <pc:chgData name="Chris Partridge" userId="fddcdfea-9f20-4de9-9127-456d5eaae227" providerId="ADAL" clId="{836C9398-246B-4EC9-97A9-548E4D4A5B20}" dt="2025-05-06T16:17:10.986" v="14119" actId="2696"/>
        <pc:sldMkLst>
          <pc:docMk/>
          <pc:sldMk cId="1799533537" sldId="388"/>
        </pc:sldMkLst>
      </pc:sldChg>
      <pc:sldChg chg="addSp delSp modSp add mod chgLayout">
        <pc:chgData name="Chris Partridge" userId="fddcdfea-9f20-4de9-9127-456d5eaae227" providerId="ADAL" clId="{836C9398-246B-4EC9-97A9-548E4D4A5B20}" dt="2025-04-30T08:53:16.368" v="6828" actId="6264"/>
        <pc:sldMkLst>
          <pc:docMk/>
          <pc:sldMk cId="1199070990" sldId="1398"/>
        </pc:sldMkLst>
      </pc:sldChg>
      <pc:sldChg chg="modSp add mod">
        <pc:chgData name="Chris Partridge" userId="fddcdfea-9f20-4de9-9127-456d5eaae227" providerId="ADAL" clId="{836C9398-246B-4EC9-97A9-548E4D4A5B20}" dt="2025-04-30T08:54:32.347" v="6849" actId="1076"/>
        <pc:sldMkLst>
          <pc:docMk/>
          <pc:sldMk cId="4079726696" sldId="1399"/>
        </pc:sldMkLst>
      </pc:sldChg>
      <pc:sldChg chg="modSp add">
        <pc:chgData name="Chris Partridge" userId="fddcdfea-9f20-4de9-9127-456d5eaae227" providerId="ADAL" clId="{836C9398-246B-4EC9-97A9-548E4D4A5B20}" dt="2025-05-06T16:15:02.497" v="14104"/>
        <pc:sldMkLst>
          <pc:docMk/>
          <pc:sldMk cId="2893192941" sldId="1469"/>
        </pc:sldMkLst>
      </pc:sldChg>
      <pc:sldChg chg="add">
        <pc:chgData name="Chris Partridge" userId="fddcdfea-9f20-4de9-9127-456d5eaae227" providerId="ADAL" clId="{836C9398-246B-4EC9-97A9-548E4D4A5B20}" dt="2025-04-23T09:01:14.267" v="4308"/>
        <pc:sldMkLst>
          <pc:docMk/>
          <pc:sldMk cId="3050454236" sldId="1558"/>
        </pc:sldMkLst>
      </pc:sldChg>
      <pc:sldChg chg="modSp add mod">
        <pc:chgData name="Chris Partridge" userId="fddcdfea-9f20-4de9-9127-456d5eaae227" providerId="ADAL" clId="{836C9398-246B-4EC9-97A9-548E4D4A5B20}" dt="2025-05-06T16:20:23.518" v="14129" actId="1076"/>
        <pc:sldMkLst>
          <pc:docMk/>
          <pc:sldMk cId="2145736038" sldId="1568"/>
        </pc:sldMkLst>
      </pc:sldChg>
      <pc:sldChg chg="modSp add mod">
        <pc:chgData name="Chris Partridge" userId="fddcdfea-9f20-4de9-9127-456d5eaae227" providerId="ADAL" clId="{836C9398-246B-4EC9-97A9-548E4D4A5B20}" dt="2025-05-06T16:16:35.545" v="14116" actId="1076"/>
        <pc:sldMkLst>
          <pc:docMk/>
          <pc:sldMk cId="393075631" sldId="1571"/>
        </pc:sldMkLst>
        <pc:spChg chg="mod">
          <ac:chgData name="Chris Partridge" userId="fddcdfea-9f20-4de9-9127-456d5eaae227" providerId="ADAL" clId="{836C9398-246B-4EC9-97A9-548E4D4A5B20}" dt="2025-05-06T16:16:31.722" v="14115" actId="1076"/>
          <ac:spMkLst>
            <pc:docMk/>
            <pc:sldMk cId="393075631" sldId="1571"/>
            <ac:spMk id="6" creationId="{8A2088B8-924F-4B7D-B288-08B21D6F6CD1}"/>
          </ac:spMkLst>
        </pc:spChg>
        <pc:picChg chg="mod">
          <ac:chgData name="Chris Partridge" userId="fddcdfea-9f20-4de9-9127-456d5eaae227" providerId="ADAL" clId="{836C9398-246B-4EC9-97A9-548E4D4A5B20}" dt="2025-05-06T16:16:35.545" v="14116" actId="1076"/>
          <ac:picMkLst>
            <pc:docMk/>
            <pc:sldMk cId="393075631" sldId="1571"/>
            <ac:picMk id="8" creationId="{44A4CC4A-A65C-2C9A-CBC6-49CA3FD6B56F}"/>
          </ac:picMkLst>
        </pc:picChg>
      </pc:sldChg>
      <pc:sldChg chg="modSp add del">
        <pc:chgData name="Chris Partridge" userId="fddcdfea-9f20-4de9-9127-456d5eaae227" providerId="ADAL" clId="{836C9398-246B-4EC9-97A9-548E4D4A5B20}" dt="2025-05-06T16:17:10.986" v="14119" actId="2696"/>
        <pc:sldMkLst>
          <pc:docMk/>
          <pc:sldMk cId="3103623829" sldId="1578"/>
        </pc:sldMkLst>
      </pc:sldChg>
      <pc:sldChg chg="add">
        <pc:chgData name="Chris Partridge" userId="fddcdfea-9f20-4de9-9127-456d5eaae227" providerId="ADAL" clId="{836C9398-246B-4EC9-97A9-548E4D4A5B20}" dt="2025-05-06T16:17:13.375" v="14120"/>
        <pc:sldMkLst>
          <pc:docMk/>
          <pc:sldMk cId="3300069040" sldId="1578"/>
        </pc:sldMkLst>
      </pc:sldChg>
      <pc:sldChg chg="add">
        <pc:chgData name="Chris Partridge" userId="fddcdfea-9f20-4de9-9127-456d5eaae227" providerId="ADAL" clId="{836C9398-246B-4EC9-97A9-548E4D4A5B20}" dt="2025-05-06T16:17:13.375" v="14120"/>
        <pc:sldMkLst>
          <pc:docMk/>
          <pc:sldMk cId="1025685968" sldId="1600"/>
        </pc:sldMkLst>
      </pc:sldChg>
      <pc:sldChg chg="add del">
        <pc:chgData name="Chris Partridge" userId="fddcdfea-9f20-4de9-9127-456d5eaae227" providerId="ADAL" clId="{836C9398-246B-4EC9-97A9-548E4D4A5B20}" dt="2025-05-06T16:17:10.986" v="14119" actId="2696"/>
        <pc:sldMkLst>
          <pc:docMk/>
          <pc:sldMk cId="2194937093" sldId="1600"/>
        </pc:sldMkLst>
      </pc:sldChg>
      <pc:sldChg chg="addSp modSp add mod">
        <pc:chgData name="Chris Partridge" userId="fddcdfea-9f20-4de9-9127-456d5eaae227" providerId="ADAL" clId="{836C9398-246B-4EC9-97A9-548E4D4A5B20}" dt="2025-05-06T14:18:05.413" v="11864" actId="20577"/>
        <pc:sldMkLst>
          <pc:docMk/>
          <pc:sldMk cId="1745104750" sldId="1648"/>
        </pc:sldMkLst>
        <pc:spChg chg="mod">
          <ac:chgData name="Chris Partridge" userId="fddcdfea-9f20-4de9-9127-456d5eaae227" providerId="ADAL" clId="{836C9398-246B-4EC9-97A9-548E4D4A5B20}" dt="2025-05-06T11:17:13.774" v="11314" actId="20577"/>
          <ac:spMkLst>
            <pc:docMk/>
            <pc:sldMk cId="1745104750" sldId="1648"/>
            <ac:spMk id="2" creationId="{0C5DB709-E155-0620-42D6-D22C76D1128B}"/>
          </ac:spMkLst>
        </pc:spChg>
        <pc:spChg chg="mod">
          <ac:chgData name="Chris Partridge" userId="fddcdfea-9f20-4de9-9127-456d5eaae227" providerId="ADAL" clId="{836C9398-246B-4EC9-97A9-548E4D4A5B20}" dt="2025-05-06T11:17:45.701" v="11317" actId="1076"/>
          <ac:spMkLst>
            <pc:docMk/>
            <pc:sldMk cId="1745104750" sldId="1648"/>
            <ac:spMk id="6" creationId="{20CAB56D-C724-E1BF-8C2D-F05E862E3591}"/>
          </ac:spMkLst>
        </pc:spChg>
        <pc:spChg chg="mod">
          <ac:chgData name="Chris Partridge" userId="fddcdfea-9f20-4de9-9127-456d5eaae227" providerId="ADAL" clId="{836C9398-246B-4EC9-97A9-548E4D4A5B20}" dt="2025-05-01T14:57:28.806" v="9356" actId="1076"/>
          <ac:spMkLst>
            <pc:docMk/>
            <pc:sldMk cId="1745104750" sldId="1648"/>
            <ac:spMk id="7" creationId="{7DBAC08D-1929-434B-1852-1FAE57530A5C}"/>
          </ac:spMkLst>
        </pc:spChg>
        <pc:spChg chg="mod">
          <ac:chgData name="Chris Partridge" userId="fddcdfea-9f20-4de9-9127-456d5eaae227" providerId="ADAL" clId="{836C9398-246B-4EC9-97A9-548E4D4A5B20}" dt="2025-05-01T14:57:28.806" v="9356" actId="1076"/>
          <ac:spMkLst>
            <pc:docMk/>
            <pc:sldMk cId="1745104750" sldId="1648"/>
            <ac:spMk id="9" creationId="{BFDE0B8D-171C-A9A6-A979-2D3C001540E2}"/>
          </ac:spMkLst>
        </pc:spChg>
        <pc:spChg chg="mod">
          <ac:chgData name="Chris Partridge" userId="fddcdfea-9f20-4de9-9127-456d5eaae227" providerId="ADAL" clId="{836C9398-246B-4EC9-97A9-548E4D4A5B20}" dt="2025-05-01T14:57:28.806" v="9356" actId="1076"/>
          <ac:spMkLst>
            <pc:docMk/>
            <pc:sldMk cId="1745104750" sldId="1648"/>
            <ac:spMk id="10" creationId="{CF782D6D-A536-7AF6-50D8-9785930004C6}"/>
          </ac:spMkLst>
        </pc:spChg>
        <pc:spChg chg="mod">
          <ac:chgData name="Chris Partridge" userId="fddcdfea-9f20-4de9-9127-456d5eaae227" providerId="ADAL" clId="{836C9398-246B-4EC9-97A9-548E4D4A5B20}" dt="2025-05-01T14:57:28.806" v="9356" actId="1076"/>
          <ac:spMkLst>
            <pc:docMk/>
            <pc:sldMk cId="1745104750" sldId="1648"/>
            <ac:spMk id="14" creationId="{B4995CC1-6986-91CB-0CAD-4D42D8E5BD45}"/>
          </ac:spMkLst>
        </pc:spChg>
        <pc:spChg chg="mod">
          <ac:chgData name="Chris Partridge" userId="fddcdfea-9f20-4de9-9127-456d5eaae227" providerId="ADAL" clId="{836C9398-246B-4EC9-97A9-548E4D4A5B20}" dt="2025-05-01T14:57:28.806" v="9356" actId="1076"/>
          <ac:spMkLst>
            <pc:docMk/>
            <pc:sldMk cId="1745104750" sldId="1648"/>
            <ac:spMk id="15" creationId="{27D8A69D-6066-19EB-8626-6F0261869A06}"/>
          </ac:spMkLst>
        </pc:spChg>
        <pc:spChg chg="mod">
          <ac:chgData name="Chris Partridge" userId="fddcdfea-9f20-4de9-9127-456d5eaae227" providerId="ADAL" clId="{836C9398-246B-4EC9-97A9-548E4D4A5B20}" dt="2025-05-01T14:57:28.806" v="9356" actId="1076"/>
          <ac:spMkLst>
            <pc:docMk/>
            <pc:sldMk cId="1745104750" sldId="1648"/>
            <ac:spMk id="16" creationId="{B8495203-AEFA-0388-0D98-3CC5D3408B60}"/>
          </ac:spMkLst>
        </pc:spChg>
        <pc:spChg chg="mod">
          <ac:chgData name="Chris Partridge" userId="fddcdfea-9f20-4de9-9127-456d5eaae227" providerId="ADAL" clId="{836C9398-246B-4EC9-97A9-548E4D4A5B20}" dt="2025-05-01T14:57:15.489" v="9354" actId="1076"/>
          <ac:spMkLst>
            <pc:docMk/>
            <pc:sldMk cId="1745104750" sldId="1648"/>
            <ac:spMk id="17" creationId="{3C04E040-DAC3-B517-2841-BA65A333E40F}"/>
          </ac:spMkLst>
        </pc:spChg>
        <pc:spChg chg="mod">
          <ac:chgData name="Chris Partridge" userId="fddcdfea-9f20-4de9-9127-456d5eaae227" providerId="ADAL" clId="{836C9398-246B-4EC9-97A9-548E4D4A5B20}" dt="2025-05-01T14:57:28.806" v="9356" actId="1076"/>
          <ac:spMkLst>
            <pc:docMk/>
            <pc:sldMk cId="1745104750" sldId="1648"/>
            <ac:spMk id="21" creationId="{075666CF-7F30-7958-A274-730D24B00456}"/>
          </ac:spMkLst>
        </pc:spChg>
        <pc:spChg chg="mod">
          <ac:chgData name="Chris Partridge" userId="fddcdfea-9f20-4de9-9127-456d5eaae227" providerId="ADAL" clId="{836C9398-246B-4EC9-97A9-548E4D4A5B20}" dt="2025-05-01T14:57:28.806" v="9356" actId="1076"/>
          <ac:spMkLst>
            <pc:docMk/>
            <pc:sldMk cId="1745104750" sldId="1648"/>
            <ac:spMk id="23" creationId="{78961E0A-2E30-8366-BF5F-8C0DA55B19F8}"/>
          </ac:spMkLst>
        </pc:spChg>
        <pc:spChg chg="mod">
          <ac:chgData name="Chris Partridge" userId="fddcdfea-9f20-4de9-9127-456d5eaae227" providerId="ADAL" clId="{836C9398-246B-4EC9-97A9-548E4D4A5B20}" dt="2025-05-06T08:29:29.843" v="10369" actId="6549"/>
          <ac:spMkLst>
            <pc:docMk/>
            <pc:sldMk cId="1745104750" sldId="1648"/>
            <ac:spMk id="32" creationId="{408136F5-5F9D-7817-6583-4BA98F28DB99}"/>
          </ac:spMkLst>
        </pc:spChg>
        <pc:spChg chg="add mod">
          <ac:chgData name="Chris Partridge" userId="fddcdfea-9f20-4de9-9127-456d5eaae227" providerId="ADAL" clId="{836C9398-246B-4EC9-97A9-548E4D4A5B20}" dt="2025-05-01T14:58:28.655" v="9435" actId="1076"/>
          <ac:spMkLst>
            <pc:docMk/>
            <pc:sldMk cId="1745104750" sldId="1648"/>
            <ac:spMk id="33" creationId="{B1329923-8A91-D62C-DAE4-864018901543}"/>
          </ac:spMkLst>
        </pc:spChg>
        <pc:spChg chg="add mod">
          <ac:chgData name="Chris Partridge" userId="fddcdfea-9f20-4de9-9127-456d5eaae227" providerId="ADAL" clId="{836C9398-246B-4EC9-97A9-548E4D4A5B20}" dt="2025-05-06T08:29:39.756" v="10372" actId="14100"/>
          <ac:spMkLst>
            <pc:docMk/>
            <pc:sldMk cId="1745104750" sldId="1648"/>
            <ac:spMk id="34" creationId="{5F0E98D2-FE86-DA24-5583-C7279423BCE9}"/>
          </ac:spMkLst>
        </pc:spChg>
        <pc:spChg chg="mod">
          <ac:chgData name="Chris Partridge" userId="fddcdfea-9f20-4de9-9127-456d5eaae227" providerId="ADAL" clId="{836C9398-246B-4EC9-97A9-548E4D4A5B20}" dt="2025-05-06T08:28:46.636" v="10350" actId="1076"/>
          <ac:spMkLst>
            <pc:docMk/>
            <pc:sldMk cId="1745104750" sldId="1648"/>
            <ac:spMk id="40" creationId="{DFD4AE37-1C82-258A-B1BB-FB005E4F7403}"/>
          </ac:spMkLst>
        </pc:spChg>
      </pc:sldChg>
      <pc:sldChg chg="add del">
        <pc:chgData name="Chris Partridge" userId="fddcdfea-9f20-4de9-9127-456d5eaae227" providerId="ADAL" clId="{836C9398-246B-4EC9-97A9-548E4D4A5B20}" dt="2025-05-01T14:52:09.212" v="9188" actId="2696"/>
        <pc:sldMkLst>
          <pc:docMk/>
          <pc:sldMk cId="3952888229" sldId="1648"/>
        </pc:sldMkLst>
      </pc:sldChg>
      <pc:sldChg chg="modSp add mod ord">
        <pc:chgData name="Chris Partridge" userId="fddcdfea-9f20-4de9-9127-456d5eaae227" providerId="ADAL" clId="{836C9398-246B-4EC9-97A9-548E4D4A5B20}" dt="2025-05-06T16:17:40.148" v="14124" actId="1076"/>
        <pc:sldMkLst>
          <pc:docMk/>
          <pc:sldMk cId="2656046935" sldId="1661"/>
        </pc:sldMkLst>
        <pc:spChg chg="mod">
          <ac:chgData name="Chris Partridge" userId="fddcdfea-9f20-4de9-9127-456d5eaae227" providerId="ADAL" clId="{836C9398-246B-4EC9-97A9-548E4D4A5B20}" dt="2025-05-06T16:15:02.630" v="14106" actId="27636"/>
          <ac:spMkLst>
            <pc:docMk/>
            <pc:sldMk cId="2656046935" sldId="1661"/>
            <ac:spMk id="2" creationId="{60E94027-8C36-4C3E-A722-9BB6DC601B3D}"/>
          </ac:spMkLst>
        </pc:spChg>
        <pc:picChg chg="mod">
          <ac:chgData name="Chris Partridge" userId="fddcdfea-9f20-4de9-9127-456d5eaae227" providerId="ADAL" clId="{836C9398-246B-4EC9-97A9-548E4D4A5B20}" dt="2025-05-06T16:17:34.970" v="14123" actId="1076"/>
          <ac:picMkLst>
            <pc:docMk/>
            <pc:sldMk cId="2656046935" sldId="1661"/>
            <ac:picMk id="4" creationId="{769EBF5A-27EC-481C-97DC-06267C017148}"/>
          </ac:picMkLst>
        </pc:picChg>
        <pc:picChg chg="mod">
          <ac:chgData name="Chris Partridge" userId="fddcdfea-9f20-4de9-9127-456d5eaae227" providerId="ADAL" clId="{836C9398-246B-4EC9-97A9-548E4D4A5B20}" dt="2025-05-06T16:17:40.148" v="14124" actId="1076"/>
          <ac:picMkLst>
            <pc:docMk/>
            <pc:sldMk cId="2656046935" sldId="1661"/>
            <ac:picMk id="6" creationId="{327B5DEF-DB31-6EA1-0DBF-DDDD3C1FFE67}"/>
          </ac:picMkLst>
        </pc:picChg>
      </pc:sldChg>
      <pc:sldChg chg="modSp add del mod">
        <pc:chgData name="Chris Partridge" userId="fddcdfea-9f20-4de9-9127-456d5eaae227" providerId="ADAL" clId="{836C9398-246B-4EC9-97A9-548E4D4A5B20}" dt="2025-05-01T14:52:09.212" v="9188" actId="2696"/>
        <pc:sldMkLst>
          <pc:docMk/>
          <pc:sldMk cId="370549236" sldId="1716"/>
        </pc:sldMkLst>
      </pc:sldChg>
      <pc:sldChg chg="addSp delSp modSp add mod ord">
        <pc:chgData name="Chris Partridge" userId="fddcdfea-9f20-4de9-9127-456d5eaae227" providerId="ADAL" clId="{836C9398-246B-4EC9-97A9-548E4D4A5B20}" dt="2025-05-06T11:20:18.962" v="11371" actId="20577"/>
        <pc:sldMkLst>
          <pc:docMk/>
          <pc:sldMk cId="2637359133" sldId="1716"/>
        </pc:sldMkLst>
        <pc:spChg chg="mod">
          <ac:chgData name="Chris Partridge" userId="fddcdfea-9f20-4de9-9127-456d5eaae227" providerId="ADAL" clId="{836C9398-246B-4EC9-97A9-548E4D4A5B20}" dt="2025-05-06T08:30:28.783" v="10383" actId="20577"/>
          <ac:spMkLst>
            <pc:docMk/>
            <pc:sldMk cId="2637359133" sldId="1716"/>
            <ac:spMk id="2" creationId="{07D44FF0-5104-361C-BE63-903A8A737531}"/>
          </ac:spMkLst>
        </pc:spChg>
        <pc:spChg chg="mod">
          <ac:chgData name="Chris Partridge" userId="fddcdfea-9f20-4de9-9127-456d5eaae227" providerId="ADAL" clId="{836C9398-246B-4EC9-97A9-548E4D4A5B20}" dt="2025-05-06T11:20:18.962" v="11371" actId="20577"/>
          <ac:spMkLst>
            <pc:docMk/>
            <pc:sldMk cId="2637359133" sldId="1716"/>
            <ac:spMk id="4" creationId="{DB633269-E612-8F9F-698C-B62F237E36C3}"/>
          </ac:spMkLst>
        </pc:spChg>
        <pc:spChg chg="mod">
          <ac:chgData name="Chris Partridge" userId="fddcdfea-9f20-4de9-9127-456d5eaae227" providerId="ADAL" clId="{836C9398-246B-4EC9-97A9-548E4D4A5B20}" dt="2025-05-06T08:52:39.008" v="10477" actId="1076"/>
          <ac:spMkLst>
            <pc:docMk/>
            <pc:sldMk cId="2637359133" sldId="1716"/>
            <ac:spMk id="7" creationId="{EF5AAEFF-16D2-2542-7497-16D35DC103B9}"/>
          </ac:spMkLst>
        </pc:spChg>
        <pc:spChg chg="add mod">
          <ac:chgData name="Chris Partridge" userId="fddcdfea-9f20-4de9-9127-456d5eaae227" providerId="ADAL" clId="{836C9398-246B-4EC9-97A9-548E4D4A5B20}" dt="2025-05-06T08:30:45.397" v="10386" actId="14100"/>
          <ac:spMkLst>
            <pc:docMk/>
            <pc:sldMk cId="2637359133" sldId="1716"/>
            <ac:spMk id="9" creationId="{CCB8FE89-838B-1019-DCC6-07C04AF7078D}"/>
          </ac:spMkLst>
        </pc:spChg>
        <pc:spChg chg="add mod">
          <ac:chgData name="Chris Partridge" userId="fddcdfea-9f20-4de9-9127-456d5eaae227" providerId="ADAL" clId="{836C9398-246B-4EC9-97A9-548E4D4A5B20}" dt="2025-05-06T08:52:45.872" v="10478" actId="1076"/>
          <ac:spMkLst>
            <pc:docMk/>
            <pc:sldMk cId="2637359133" sldId="1716"/>
            <ac:spMk id="33" creationId="{EE687F30-EC84-48CB-663F-163EDDBC6084}"/>
          </ac:spMkLst>
        </pc:spChg>
        <pc:spChg chg="add mod">
          <ac:chgData name="Chris Partridge" userId="fddcdfea-9f20-4de9-9127-456d5eaae227" providerId="ADAL" clId="{836C9398-246B-4EC9-97A9-548E4D4A5B20}" dt="2025-05-06T08:52:45.872" v="10478" actId="1076"/>
          <ac:spMkLst>
            <pc:docMk/>
            <pc:sldMk cId="2637359133" sldId="1716"/>
            <ac:spMk id="35" creationId="{02A8AA43-D164-1542-0ED2-E95B51E6AA49}"/>
          </ac:spMkLst>
        </pc:spChg>
        <pc:cxnChg chg="add mod">
          <ac:chgData name="Chris Partridge" userId="fddcdfea-9f20-4de9-9127-456d5eaae227" providerId="ADAL" clId="{836C9398-246B-4EC9-97A9-548E4D4A5B20}" dt="2025-05-06T08:52:45.872" v="10478" actId="1076"/>
          <ac:cxnSpMkLst>
            <pc:docMk/>
            <pc:sldMk cId="2637359133" sldId="1716"/>
            <ac:cxnSpMk id="22" creationId="{5CD11BDE-BCC3-1ED1-3D50-F3C4C6F06A75}"/>
          </ac:cxnSpMkLst>
        </pc:cxnChg>
        <pc:cxnChg chg="add mod">
          <ac:chgData name="Chris Partridge" userId="fddcdfea-9f20-4de9-9127-456d5eaae227" providerId="ADAL" clId="{836C9398-246B-4EC9-97A9-548E4D4A5B20}" dt="2025-05-06T08:52:45.872" v="10478" actId="1076"/>
          <ac:cxnSpMkLst>
            <pc:docMk/>
            <pc:sldMk cId="2637359133" sldId="1716"/>
            <ac:cxnSpMk id="27" creationId="{EC6D5E3C-EDC4-361F-6DA9-8FBA61BE1F63}"/>
          </ac:cxnSpMkLst>
        </pc:cxnChg>
      </pc:sldChg>
      <pc:sldChg chg="add">
        <pc:chgData name="Chris Partridge" userId="fddcdfea-9f20-4de9-9127-456d5eaae227" providerId="ADAL" clId="{836C9398-246B-4EC9-97A9-548E4D4A5B20}" dt="2025-04-23T09:00:26.877" v="4307"/>
        <pc:sldMkLst>
          <pc:docMk/>
          <pc:sldMk cId="3621637193" sldId="1731"/>
        </pc:sldMkLst>
      </pc:sldChg>
      <pc:sldChg chg="add">
        <pc:chgData name="Chris Partridge" userId="fddcdfea-9f20-4de9-9127-456d5eaae227" providerId="ADAL" clId="{836C9398-246B-4EC9-97A9-548E4D4A5B20}" dt="2025-04-28T08:52:20.773" v="4814"/>
        <pc:sldMkLst>
          <pc:docMk/>
          <pc:sldMk cId="3921794062" sldId="1737"/>
        </pc:sldMkLst>
      </pc:sldChg>
      <pc:sldChg chg="addSp modSp add mod">
        <pc:chgData name="Chris Partridge" userId="fddcdfea-9f20-4de9-9127-456d5eaae227" providerId="ADAL" clId="{836C9398-246B-4EC9-97A9-548E4D4A5B20}" dt="2025-05-06T11:16:55.064" v="11299" actId="1076"/>
        <pc:sldMkLst>
          <pc:docMk/>
          <pc:sldMk cId="2438932010" sldId="1751"/>
        </pc:sldMkLst>
        <pc:spChg chg="mod">
          <ac:chgData name="Chris Partridge" userId="fddcdfea-9f20-4de9-9127-456d5eaae227" providerId="ADAL" clId="{836C9398-246B-4EC9-97A9-548E4D4A5B20}" dt="2025-05-06T11:16:25.542" v="11276" actId="1076"/>
          <ac:spMkLst>
            <pc:docMk/>
            <pc:sldMk cId="2438932010" sldId="1751"/>
            <ac:spMk id="3" creationId="{452DD126-6263-FB06-45FB-02C1E6AD7CA7}"/>
          </ac:spMkLst>
        </pc:spChg>
        <pc:spChg chg="mod">
          <ac:chgData name="Chris Partridge" userId="fddcdfea-9f20-4de9-9127-456d5eaae227" providerId="ADAL" clId="{836C9398-246B-4EC9-97A9-548E4D4A5B20}" dt="2025-05-06T11:16:45.380" v="11297" actId="20577"/>
          <ac:spMkLst>
            <pc:docMk/>
            <pc:sldMk cId="2438932010" sldId="1751"/>
            <ac:spMk id="4" creationId="{DB378B5E-ABD9-9582-67F0-C1EA2495C748}"/>
          </ac:spMkLst>
        </pc:spChg>
        <pc:spChg chg="add mod">
          <ac:chgData name="Chris Partridge" userId="fddcdfea-9f20-4de9-9127-456d5eaae227" providerId="ADAL" clId="{836C9398-246B-4EC9-97A9-548E4D4A5B20}" dt="2025-05-06T11:16:22.015" v="11275" actId="14100"/>
          <ac:spMkLst>
            <pc:docMk/>
            <pc:sldMk cId="2438932010" sldId="1751"/>
            <ac:spMk id="5" creationId="{4758EAE7-A681-4018-36C2-1ED3877A0B2D}"/>
          </ac:spMkLst>
        </pc:spChg>
        <pc:spChg chg="mod">
          <ac:chgData name="Chris Partridge" userId="fddcdfea-9f20-4de9-9127-456d5eaae227" providerId="ADAL" clId="{836C9398-246B-4EC9-97A9-548E4D4A5B20}" dt="2025-05-06T11:16:55.064" v="11299" actId="1076"/>
          <ac:spMkLst>
            <pc:docMk/>
            <pc:sldMk cId="2438932010" sldId="1751"/>
            <ac:spMk id="6" creationId="{00A5F2E8-6D33-08C6-59D8-C2111393281D}"/>
          </ac:spMkLst>
        </pc:spChg>
        <pc:spChg chg="mod">
          <ac:chgData name="Chris Partridge" userId="fddcdfea-9f20-4de9-9127-456d5eaae227" providerId="ADAL" clId="{836C9398-246B-4EC9-97A9-548E4D4A5B20}" dt="2025-05-06T11:16:51.955" v="11298" actId="1076"/>
          <ac:spMkLst>
            <pc:docMk/>
            <pc:sldMk cId="2438932010" sldId="1751"/>
            <ac:spMk id="10" creationId="{6594AF4B-B592-73E4-77B4-07ACAFE81E0E}"/>
          </ac:spMkLst>
        </pc:spChg>
        <pc:picChg chg="mod">
          <ac:chgData name="Chris Partridge" userId="fddcdfea-9f20-4de9-9127-456d5eaae227" providerId="ADAL" clId="{836C9398-246B-4EC9-97A9-548E4D4A5B20}" dt="2025-05-06T11:16:51.955" v="11298" actId="1076"/>
          <ac:picMkLst>
            <pc:docMk/>
            <pc:sldMk cId="2438932010" sldId="1751"/>
            <ac:picMk id="8" creationId="{31E02B4F-0152-2C1E-436B-664A5BABB871}"/>
          </ac:picMkLst>
        </pc:picChg>
      </pc:sldChg>
      <pc:sldChg chg="add del">
        <pc:chgData name="Chris Partridge" userId="fddcdfea-9f20-4de9-9127-456d5eaae227" providerId="ADAL" clId="{836C9398-246B-4EC9-97A9-548E4D4A5B20}" dt="2025-05-01T14:52:09.212" v="9188" actId="2696"/>
        <pc:sldMkLst>
          <pc:docMk/>
          <pc:sldMk cId="2841083834" sldId="1751"/>
        </pc:sldMkLst>
      </pc:sldChg>
      <pc:sldChg chg="add del">
        <pc:chgData name="Chris Partridge" userId="fddcdfea-9f20-4de9-9127-456d5eaae227" providerId="ADAL" clId="{836C9398-246B-4EC9-97A9-548E4D4A5B20}" dt="2025-05-01T14:52:09.212" v="9188" actId="2696"/>
        <pc:sldMkLst>
          <pc:docMk/>
          <pc:sldMk cId="995288403" sldId="1759"/>
        </pc:sldMkLst>
      </pc:sldChg>
      <pc:sldChg chg="addSp delSp modSp add mod">
        <pc:chgData name="Chris Partridge" userId="fddcdfea-9f20-4de9-9127-456d5eaae227" providerId="ADAL" clId="{836C9398-246B-4EC9-97A9-548E4D4A5B20}" dt="2025-05-06T15:31:26.759" v="12984" actId="20577"/>
        <pc:sldMkLst>
          <pc:docMk/>
          <pc:sldMk cId="2372215414" sldId="1759"/>
        </pc:sldMkLst>
        <pc:spChg chg="mod">
          <ac:chgData name="Chris Partridge" userId="fddcdfea-9f20-4de9-9127-456d5eaae227" providerId="ADAL" clId="{836C9398-246B-4EC9-97A9-548E4D4A5B20}" dt="2025-05-06T09:00:51.418" v="10683" actId="6549"/>
          <ac:spMkLst>
            <pc:docMk/>
            <pc:sldMk cId="2372215414" sldId="1759"/>
            <ac:spMk id="2" creationId="{4A40C98D-1EA7-42DE-FFAE-2BE0090127B9}"/>
          </ac:spMkLst>
        </pc:spChg>
        <pc:spChg chg="add mod">
          <ac:chgData name="Chris Partridge" userId="fddcdfea-9f20-4de9-9127-456d5eaae227" providerId="ADAL" clId="{836C9398-246B-4EC9-97A9-548E4D4A5B20}" dt="2025-05-06T15:31:26.759" v="12984" actId="20577"/>
          <ac:spMkLst>
            <pc:docMk/>
            <pc:sldMk cId="2372215414" sldId="1759"/>
            <ac:spMk id="4" creationId="{07023056-0A12-5768-4893-1FB46902F76D}"/>
          </ac:spMkLst>
        </pc:spChg>
        <pc:spChg chg="mod">
          <ac:chgData name="Chris Partridge" userId="fddcdfea-9f20-4de9-9127-456d5eaae227" providerId="ADAL" clId="{836C9398-246B-4EC9-97A9-548E4D4A5B20}" dt="2025-05-06T08:54:22" v="10549" actId="164"/>
          <ac:spMkLst>
            <pc:docMk/>
            <pc:sldMk cId="2372215414" sldId="1759"/>
            <ac:spMk id="8" creationId="{6B9CD353-33BD-7E5C-2348-5983BC7AC603}"/>
          </ac:spMkLst>
        </pc:spChg>
        <pc:spChg chg="mod">
          <ac:chgData name="Chris Partridge" userId="fddcdfea-9f20-4de9-9127-456d5eaae227" providerId="ADAL" clId="{836C9398-246B-4EC9-97A9-548E4D4A5B20}" dt="2025-05-06T08:54:22" v="10549" actId="164"/>
          <ac:spMkLst>
            <pc:docMk/>
            <pc:sldMk cId="2372215414" sldId="1759"/>
            <ac:spMk id="10" creationId="{349A5C5D-7353-C7D2-D6A3-4D77735E9A41}"/>
          </ac:spMkLst>
        </pc:spChg>
        <pc:spChg chg="mod">
          <ac:chgData name="Chris Partridge" userId="fddcdfea-9f20-4de9-9127-456d5eaae227" providerId="ADAL" clId="{836C9398-246B-4EC9-97A9-548E4D4A5B20}" dt="2025-05-06T11:21:27.171" v="11374" actId="1076"/>
          <ac:spMkLst>
            <pc:docMk/>
            <pc:sldMk cId="2372215414" sldId="1759"/>
            <ac:spMk id="13" creationId="{7B882826-8D24-778E-75B0-3459AC66C815}"/>
          </ac:spMkLst>
        </pc:spChg>
        <pc:spChg chg="mod">
          <ac:chgData name="Chris Partridge" userId="fddcdfea-9f20-4de9-9127-456d5eaae227" providerId="ADAL" clId="{836C9398-246B-4EC9-97A9-548E4D4A5B20}" dt="2025-05-06T11:21:27.171" v="11374" actId="1076"/>
          <ac:spMkLst>
            <pc:docMk/>
            <pc:sldMk cId="2372215414" sldId="1759"/>
            <ac:spMk id="15" creationId="{D64BD16D-17AB-3C60-F490-7AF166F1A66F}"/>
          </ac:spMkLst>
        </pc:spChg>
        <pc:spChg chg="mod">
          <ac:chgData name="Chris Partridge" userId="fddcdfea-9f20-4de9-9127-456d5eaae227" providerId="ADAL" clId="{836C9398-246B-4EC9-97A9-548E4D4A5B20}" dt="2025-05-06T11:21:27.171" v="11374" actId="1076"/>
          <ac:spMkLst>
            <pc:docMk/>
            <pc:sldMk cId="2372215414" sldId="1759"/>
            <ac:spMk id="19" creationId="{75D7A51E-E0FC-C8EE-6D32-A64F7C4E7DB3}"/>
          </ac:spMkLst>
        </pc:spChg>
        <pc:spChg chg="mod">
          <ac:chgData name="Chris Partridge" userId="fddcdfea-9f20-4de9-9127-456d5eaae227" providerId="ADAL" clId="{836C9398-246B-4EC9-97A9-548E4D4A5B20}" dt="2025-05-06T08:54:22" v="10549" actId="164"/>
          <ac:spMkLst>
            <pc:docMk/>
            <pc:sldMk cId="2372215414" sldId="1759"/>
            <ac:spMk id="23" creationId="{90F262A5-0F99-A5CD-97F5-14206F5A9E21}"/>
          </ac:spMkLst>
        </pc:spChg>
        <pc:spChg chg="mod">
          <ac:chgData name="Chris Partridge" userId="fddcdfea-9f20-4de9-9127-456d5eaae227" providerId="ADAL" clId="{836C9398-246B-4EC9-97A9-548E4D4A5B20}" dt="2025-05-06T08:54:22" v="10549" actId="164"/>
          <ac:spMkLst>
            <pc:docMk/>
            <pc:sldMk cId="2372215414" sldId="1759"/>
            <ac:spMk id="24" creationId="{C9B5D364-2A92-76FA-3676-32BE2C9679C5}"/>
          </ac:spMkLst>
        </pc:spChg>
        <pc:spChg chg="mod">
          <ac:chgData name="Chris Partridge" userId="fddcdfea-9f20-4de9-9127-456d5eaae227" providerId="ADAL" clId="{836C9398-246B-4EC9-97A9-548E4D4A5B20}" dt="2025-05-01T15:02:14.472" v="9499" actId="1076"/>
          <ac:spMkLst>
            <pc:docMk/>
            <pc:sldMk cId="2372215414" sldId="1759"/>
            <ac:spMk id="25" creationId="{23D33724-3F06-8C09-F5E3-AE84863F7729}"/>
          </ac:spMkLst>
        </pc:spChg>
        <pc:spChg chg="mod">
          <ac:chgData name="Chris Partridge" userId="fddcdfea-9f20-4de9-9127-456d5eaae227" providerId="ADAL" clId="{836C9398-246B-4EC9-97A9-548E4D4A5B20}" dt="2025-05-06T08:54:22" v="10549" actId="164"/>
          <ac:spMkLst>
            <pc:docMk/>
            <pc:sldMk cId="2372215414" sldId="1759"/>
            <ac:spMk id="26" creationId="{EB494179-7AD7-DD41-0F84-0F5901B91E4C}"/>
          </ac:spMkLst>
        </pc:spChg>
        <pc:spChg chg="mod">
          <ac:chgData name="Chris Partridge" userId="fddcdfea-9f20-4de9-9127-456d5eaae227" providerId="ADAL" clId="{836C9398-246B-4EC9-97A9-548E4D4A5B20}" dt="2025-05-06T08:54:22" v="10549" actId="164"/>
          <ac:spMkLst>
            <pc:docMk/>
            <pc:sldMk cId="2372215414" sldId="1759"/>
            <ac:spMk id="27" creationId="{D3B418C0-FAE0-1E9E-0472-DDCC10990BE4}"/>
          </ac:spMkLst>
        </pc:spChg>
        <pc:spChg chg="mod">
          <ac:chgData name="Chris Partridge" userId="fddcdfea-9f20-4de9-9127-456d5eaae227" providerId="ADAL" clId="{836C9398-246B-4EC9-97A9-548E4D4A5B20}" dt="2025-05-06T08:54:22" v="10549" actId="164"/>
          <ac:spMkLst>
            <pc:docMk/>
            <pc:sldMk cId="2372215414" sldId="1759"/>
            <ac:spMk id="29" creationId="{4070D8F7-59E9-2406-0980-5EAD209F025A}"/>
          </ac:spMkLst>
        </pc:spChg>
        <pc:spChg chg="mod">
          <ac:chgData name="Chris Partridge" userId="fddcdfea-9f20-4de9-9127-456d5eaae227" providerId="ADAL" clId="{836C9398-246B-4EC9-97A9-548E4D4A5B20}" dt="2025-05-01T15:02:14.472" v="9499" actId="1076"/>
          <ac:spMkLst>
            <pc:docMk/>
            <pc:sldMk cId="2372215414" sldId="1759"/>
            <ac:spMk id="34" creationId="{0D828DD2-61EF-3D1D-D2F4-472916E60D05}"/>
          </ac:spMkLst>
        </pc:spChg>
        <pc:spChg chg="mod">
          <ac:chgData name="Chris Partridge" userId="fddcdfea-9f20-4de9-9127-456d5eaae227" providerId="ADAL" clId="{836C9398-246B-4EC9-97A9-548E4D4A5B20}" dt="2025-05-01T15:02:14.472" v="9499" actId="1076"/>
          <ac:spMkLst>
            <pc:docMk/>
            <pc:sldMk cId="2372215414" sldId="1759"/>
            <ac:spMk id="36" creationId="{34CDEC2F-A49A-CA22-57CC-CAD637857251}"/>
          </ac:spMkLst>
        </pc:spChg>
        <pc:spChg chg="mod">
          <ac:chgData name="Chris Partridge" userId="fddcdfea-9f20-4de9-9127-456d5eaae227" providerId="ADAL" clId="{836C9398-246B-4EC9-97A9-548E4D4A5B20}" dt="2025-05-06T08:54:22" v="10549" actId="164"/>
          <ac:spMkLst>
            <pc:docMk/>
            <pc:sldMk cId="2372215414" sldId="1759"/>
            <ac:spMk id="37" creationId="{C3A8CC48-1AB1-596A-A701-D7FB82340D4A}"/>
          </ac:spMkLst>
        </pc:spChg>
        <pc:spChg chg="mod">
          <ac:chgData name="Chris Partridge" userId="fddcdfea-9f20-4de9-9127-456d5eaae227" providerId="ADAL" clId="{836C9398-246B-4EC9-97A9-548E4D4A5B20}" dt="2025-05-06T08:54:22" v="10549" actId="164"/>
          <ac:spMkLst>
            <pc:docMk/>
            <pc:sldMk cId="2372215414" sldId="1759"/>
            <ac:spMk id="70" creationId="{8C2D5C75-F0FC-9F59-743B-84C33FE9F0EF}"/>
          </ac:spMkLst>
        </pc:spChg>
        <pc:spChg chg="mod">
          <ac:chgData name="Chris Partridge" userId="fddcdfea-9f20-4de9-9127-456d5eaae227" providerId="ADAL" clId="{836C9398-246B-4EC9-97A9-548E4D4A5B20}" dt="2025-05-06T08:54:22" v="10549" actId="164"/>
          <ac:spMkLst>
            <pc:docMk/>
            <pc:sldMk cId="2372215414" sldId="1759"/>
            <ac:spMk id="73" creationId="{E34E4BD7-0D32-4F3B-E5B8-D58C04B8493D}"/>
          </ac:spMkLst>
        </pc:spChg>
        <pc:spChg chg="mod">
          <ac:chgData name="Chris Partridge" userId="fddcdfea-9f20-4de9-9127-456d5eaae227" providerId="ADAL" clId="{836C9398-246B-4EC9-97A9-548E4D4A5B20}" dt="2025-05-06T08:58:25.112" v="10623" actId="165"/>
          <ac:spMkLst>
            <pc:docMk/>
            <pc:sldMk cId="2372215414" sldId="1759"/>
            <ac:spMk id="92" creationId="{CF4CF0DB-6BD5-DC74-4E73-7510FAB512FE}"/>
          </ac:spMkLst>
        </pc:spChg>
        <pc:spChg chg="add mod">
          <ac:chgData name="Chris Partridge" userId="fddcdfea-9f20-4de9-9127-456d5eaae227" providerId="ADAL" clId="{836C9398-246B-4EC9-97A9-548E4D4A5B20}" dt="2025-05-06T11:21:27.171" v="11374" actId="1076"/>
          <ac:spMkLst>
            <pc:docMk/>
            <pc:sldMk cId="2372215414" sldId="1759"/>
            <ac:spMk id="115" creationId="{6165035A-3A03-9A39-AFBB-8314A555E282}"/>
          </ac:spMkLst>
        </pc:spChg>
        <pc:spChg chg="add mod">
          <ac:chgData name="Chris Partridge" userId="fddcdfea-9f20-4de9-9127-456d5eaae227" providerId="ADAL" clId="{836C9398-246B-4EC9-97A9-548E4D4A5B20}" dt="2025-05-06T11:21:27.171" v="11374" actId="1076"/>
          <ac:spMkLst>
            <pc:docMk/>
            <pc:sldMk cId="2372215414" sldId="1759"/>
            <ac:spMk id="116" creationId="{EBD080D6-984A-63E2-737B-B71188E2365D}"/>
          </ac:spMkLst>
        </pc:spChg>
        <pc:spChg chg="add mod">
          <ac:chgData name="Chris Partridge" userId="fddcdfea-9f20-4de9-9127-456d5eaae227" providerId="ADAL" clId="{836C9398-246B-4EC9-97A9-548E4D4A5B20}" dt="2025-05-06T11:21:27.171" v="11374" actId="1076"/>
          <ac:spMkLst>
            <pc:docMk/>
            <pc:sldMk cId="2372215414" sldId="1759"/>
            <ac:spMk id="117" creationId="{4CC310EF-3027-BAB6-E25E-38AFB6526CF7}"/>
          </ac:spMkLst>
        </pc:spChg>
        <pc:spChg chg="mod">
          <ac:chgData name="Chris Partridge" userId="fddcdfea-9f20-4de9-9127-456d5eaae227" providerId="ADAL" clId="{836C9398-246B-4EC9-97A9-548E4D4A5B20}" dt="2025-05-06T08:59:30.496" v="10644"/>
          <ac:spMkLst>
            <pc:docMk/>
            <pc:sldMk cId="2372215414" sldId="1759"/>
            <ac:spMk id="119" creationId="{F12CAF22-C8E2-F016-18D1-87C3EA164DD5}"/>
          </ac:spMkLst>
        </pc:spChg>
        <pc:spChg chg="mod">
          <ac:chgData name="Chris Partridge" userId="fddcdfea-9f20-4de9-9127-456d5eaae227" providerId="ADAL" clId="{836C9398-246B-4EC9-97A9-548E4D4A5B20}" dt="2025-05-06T08:59:30.496" v="10644"/>
          <ac:spMkLst>
            <pc:docMk/>
            <pc:sldMk cId="2372215414" sldId="1759"/>
            <ac:spMk id="120" creationId="{AB9B92E4-1DC3-A886-2A71-B3A18D9831CB}"/>
          </ac:spMkLst>
        </pc:spChg>
        <pc:spChg chg="mod">
          <ac:chgData name="Chris Partridge" userId="fddcdfea-9f20-4de9-9127-456d5eaae227" providerId="ADAL" clId="{836C9398-246B-4EC9-97A9-548E4D4A5B20}" dt="2025-05-06T08:59:30.496" v="10644"/>
          <ac:spMkLst>
            <pc:docMk/>
            <pc:sldMk cId="2372215414" sldId="1759"/>
            <ac:spMk id="121" creationId="{1A331786-D755-F530-E04D-62F1A4B34575}"/>
          </ac:spMkLst>
        </pc:spChg>
        <pc:spChg chg="add mod">
          <ac:chgData name="Chris Partridge" userId="fddcdfea-9f20-4de9-9127-456d5eaae227" providerId="ADAL" clId="{836C9398-246B-4EC9-97A9-548E4D4A5B20}" dt="2025-05-06T11:21:27.171" v="11374" actId="1076"/>
          <ac:spMkLst>
            <pc:docMk/>
            <pc:sldMk cId="2372215414" sldId="1759"/>
            <ac:spMk id="123" creationId="{B131740B-BA6E-00DD-A385-98EBEF8430BE}"/>
          </ac:spMkLst>
        </pc:spChg>
        <pc:spChg chg="add mod">
          <ac:chgData name="Chris Partridge" userId="fddcdfea-9f20-4de9-9127-456d5eaae227" providerId="ADAL" clId="{836C9398-246B-4EC9-97A9-548E4D4A5B20}" dt="2025-05-06T11:21:27.171" v="11374" actId="1076"/>
          <ac:spMkLst>
            <pc:docMk/>
            <pc:sldMk cId="2372215414" sldId="1759"/>
            <ac:spMk id="124" creationId="{8AA0FDB0-7581-1881-B8E6-9E66AC42A96D}"/>
          </ac:spMkLst>
        </pc:spChg>
        <pc:grpChg chg="mod">
          <ac:chgData name="Chris Partridge" userId="fddcdfea-9f20-4de9-9127-456d5eaae227" providerId="ADAL" clId="{836C9398-246B-4EC9-97A9-548E4D4A5B20}" dt="2025-05-06T11:21:30.011" v="11375" actId="1076"/>
          <ac:grpSpMkLst>
            <pc:docMk/>
            <pc:sldMk cId="2372215414" sldId="1759"/>
            <ac:grpSpMk id="3" creationId="{97AA6B99-D47A-6E25-3AA9-63A27035B1F1}"/>
          </ac:grpSpMkLst>
        </pc:grpChg>
        <pc:grpChg chg="mod">
          <ac:chgData name="Chris Partridge" userId="fddcdfea-9f20-4de9-9127-456d5eaae227" providerId="ADAL" clId="{836C9398-246B-4EC9-97A9-548E4D4A5B20}" dt="2025-05-06T11:21:27.171" v="11374" actId="1076"/>
          <ac:grpSpMkLst>
            <pc:docMk/>
            <pc:sldMk cId="2372215414" sldId="1759"/>
            <ac:grpSpMk id="79" creationId="{BDDAD6D3-91B4-BC7D-BDAD-798DA86F1C64}"/>
          </ac:grpSpMkLst>
        </pc:grpChg>
        <pc:grpChg chg="add mod">
          <ac:chgData name="Chris Partridge" userId="fddcdfea-9f20-4de9-9127-456d5eaae227" providerId="ADAL" clId="{836C9398-246B-4EC9-97A9-548E4D4A5B20}" dt="2025-05-06T11:21:27.171" v="11374" actId="1076"/>
          <ac:grpSpMkLst>
            <pc:docMk/>
            <pc:sldMk cId="2372215414" sldId="1759"/>
            <ac:grpSpMk id="118" creationId="{28B23880-9573-6694-ED11-6EC052497095}"/>
          </ac:grpSpMkLst>
        </pc:grpChg>
      </pc:sldChg>
      <pc:sldChg chg="addSp modSp add ord">
        <pc:chgData name="Chris Partridge" userId="fddcdfea-9f20-4de9-9127-456d5eaae227" providerId="ADAL" clId="{836C9398-246B-4EC9-97A9-548E4D4A5B20}" dt="2025-05-06T16:43:39.507" v="14336"/>
        <pc:sldMkLst>
          <pc:docMk/>
          <pc:sldMk cId="77089448" sldId="1760"/>
        </pc:sldMkLst>
      </pc:sldChg>
      <pc:sldChg chg="addSp delSp modSp new del mod">
        <pc:chgData name="Chris Partridge" userId="fddcdfea-9f20-4de9-9127-456d5eaae227" providerId="ADAL" clId="{836C9398-246B-4EC9-97A9-548E4D4A5B20}" dt="2025-05-01T14:52:09.212" v="9188" actId="2696"/>
        <pc:sldMkLst>
          <pc:docMk/>
          <pc:sldMk cId="1134967641" sldId="1760"/>
        </pc:sldMkLst>
      </pc:sldChg>
      <pc:sldChg chg="addSp modSp add ord">
        <pc:chgData name="Chris Partridge" userId="fddcdfea-9f20-4de9-9127-456d5eaae227" providerId="ADAL" clId="{836C9398-246B-4EC9-97A9-548E4D4A5B20}" dt="2025-05-06T16:43:39.507" v="14336"/>
        <pc:sldMkLst>
          <pc:docMk/>
          <pc:sldMk cId="2330289058" sldId="1761"/>
        </pc:sldMkLst>
      </pc:sldChg>
      <pc:sldChg chg="addSp delSp modSp add del mod">
        <pc:chgData name="Chris Partridge" userId="fddcdfea-9f20-4de9-9127-456d5eaae227" providerId="ADAL" clId="{836C9398-246B-4EC9-97A9-548E4D4A5B20}" dt="2025-05-01T14:52:09.212" v="9188" actId="2696"/>
        <pc:sldMkLst>
          <pc:docMk/>
          <pc:sldMk cId="2974263315" sldId="1761"/>
        </pc:sldMkLst>
      </pc:sldChg>
      <pc:sldChg chg="addSp delSp modSp add del mod">
        <pc:chgData name="Chris Partridge" userId="fddcdfea-9f20-4de9-9127-456d5eaae227" providerId="ADAL" clId="{836C9398-246B-4EC9-97A9-548E4D4A5B20}" dt="2025-05-01T14:52:09.212" v="9188" actId="2696"/>
        <pc:sldMkLst>
          <pc:docMk/>
          <pc:sldMk cId="3855230201" sldId="1762"/>
        </pc:sldMkLst>
      </pc:sldChg>
      <pc:sldChg chg="addSp modSp add ord">
        <pc:chgData name="Chris Partridge" userId="fddcdfea-9f20-4de9-9127-456d5eaae227" providerId="ADAL" clId="{836C9398-246B-4EC9-97A9-548E4D4A5B20}" dt="2025-05-06T16:43:39.507" v="14336"/>
        <pc:sldMkLst>
          <pc:docMk/>
          <pc:sldMk cId="4159926320" sldId="1762"/>
        </pc:sldMkLst>
      </pc:sldChg>
      <pc:sldChg chg="addSp delSp modSp new del mod modClrScheme chgLayout">
        <pc:chgData name="Chris Partridge" userId="fddcdfea-9f20-4de9-9127-456d5eaae227" providerId="ADAL" clId="{836C9398-246B-4EC9-97A9-548E4D4A5B20}" dt="2025-05-01T14:52:09.212" v="9188" actId="2696"/>
        <pc:sldMkLst>
          <pc:docMk/>
          <pc:sldMk cId="3527760601" sldId="1763"/>
        </pc:sldMkLst>
      </pc:sldChg>
      <pc:sldChg chg="addSp modSp add ord">
        <pc:chgData name="Chris Partridge" userId="fddcdfea-9f20-4de9-9127-456d5eaae227" providerId="ADAL" clId="{836C9398-246B-4EC9-97A9-548E4D4A5B20}" dt="2025-05-06T16:43:39.507" v="14336"/>
        <pc:sldMkLst>
          <pc:docMk/>
          <pc:sldMk cId="4111490823" sldId="1763"/>
        </pc:sldMkLst>
      </pc:sldChg>
      <pc:sldChg chg="new">
        <pc:chgData name="Chris Partridge" userId="fddcdfea-9f20-4de9-9127-456d5eaae227" providerId="ADAL" clId="{836C9398-246B-4EC9-97A9-548E4D4A5B20}" dt="2025-04-28T08:51:01.677" v="4810" actId="680"/>
        <pc:sldMkLst>
          <pc:docMk/>
          <pc:sldMk cId="1749815285" sldId="1764"/>
        </pc:sldMkLst>
      </pc:sldChg>
      <pc:sldChg chg="add">
        <pc:chgData name="Chris Partridge" userId="fddcdfea-9f20-4de9-9127-456d5eaae227" providerId="ADAL" clId="{836C9398-246B-4EC9-97A9-548E4D4A5B20}" dt="2025-04-28T08:51:57.546" v="4813"/>
        <pc:sldMkLst>
          <pc:docMk/>
          <pc:sldMk cId="2223976746" sldId="2142532382"/>
        </pc:sldMkLst>
      </pc:sldChg>
      <pc:sldChg chg="add">
        <pc:chgData name="Chris Partridge" userId="fddcdfea-9f20-4de9-9127-456d5eaae227" providerId="ADAL" clId="{836C9398-246B-4EC9-97A9-548E4D4A5B20}" dt="2025-04-28T08:52:20.773" v="4814"/>
        <pc:sldMkLst>
          <pc:docMk/>
          <pc:sldMk cId="3185065931" sldId="2142532387"/>
        </pc:sldMkLst>
      </pc:sldChg>
      <pc:sldChg chg="add">
        <pc:chgData name="Chris Partridge" userId="fddcdfea-9f20-4de9-9127-456d5eaae227" providerId="ADAL" clId="{836C9398-246B-4EC9-97A9-548E4D4A5B20}" dt="2025-04-28T08:52:20.773" v="4814"/>
        <pc:sldMkLst>
          <pc:docMk/>
          <pc:sldMk cId="2627912951" sldId="2142532388"/>
        </pc:sldMkLst>
      </pc:sldChg>
      <pc:sldChg chg="add">
        <pc:chgData name="Chris Partridge" userId="fddcdfea-9f20-4de9-9127-456d5eaae227" providerId="ADAL" clId="{836C9398-246B-4EC9-97A9-548E4D4A5B20}" dt="2025-04-28T08:51:10.013" v="4811"/>
        <pc:sldMkLst>
          <pc:docMk/>
          <pc:sldMk cId="95853979" sldId="2142532393"/>
        </pc:sldMkLst>
      </pc:sldChg>
      <pc:sldChg chg="add">
        <pc:chgData name="Chris Partridge" userId="fddcdfea-9f20-4de9-9127-456d5eaae227" providerId="ADAL" clId="{836C9398-246B-4EC9-97A9-548E4D4A5B20}" dt="2025-04-28T08:51:10.013" v="4811"/>
        <pc:sldMkLst>
          <pc:docMk/>
          <pc:sldMk cId="51493726" sldId="2142532394"/>
        </pc:sldMkLst>
      </pc:sldChg>
      <pc:sldChg chg="add">
        <pc:chgData name="Chris Partridge" userId="fddcdfea-9f20-4de9-9127-456d5eaae227" providerId="ADAL" clId="{836C9398-246B-4EC9-97A9-548E4D4A5B20}" dt="2025-04-28T08:52:20.773" v="4814"/>
        <pc:sldMkLst>
          <pc:docMk/>
          <pc:sldMk cId="942355129" sldId="2142532396"/>
        </pc:sldMkLst>
      </pc:sldChg>
      <pc:sldChg chg="modSp add mod">
        <pc:chgData name="Chris Partridge" userId="fddcdfea-9f20-4de9-9127-456d5eaae227" providerId="ADAL" clId="{836C9398-246B-4EC9-97A9-548E4D4A5B20}" dt="2025-04-29T12:01:12.668" v="5105" actId="1076"/>
        <pc:sldMkLst>
          <pc:docMk/>
          <pc:sldMk cId="4036084763" sldId="2142532397"/>
        </pc:sldMkLst>
      </pc:sldChg>
      <pc:sldChg chg="add">
        <pc:chgData name="Chris Partridge" userId="fddcdfea-9f20-4de9-9127-456d5eaae227" providerId="ADAL" clId="{836C9398-246B-4EC9-97A9-548E4D4A5B20}" dt="2025-04-28T08:52:20.773" v="4814"/>
        <pc:sldMkLst>
          <pc:docMk/>
          <pc:sldMk cId="1281768739" sldId="2142532398"/>
        </pc:sldMkLst>
      </pc:sldChg>
      <pc:sldChg chg="add">
        <pc:chgData name="Chris Partridge" userId="fddcdfea-9f20-4de9-9127-456d5eaae227" providerId="ADAL" clId="{836C9398-246B-4EC9-97A9-548E4D4A5B20}" dt="2025-04-28T08:51:10.013" v="4811"/>
        <pc:sldMkLst>
          <pc:docMk/>
          <pc:sldMk cId="3839869594" sldId="2142532402"/>
        </pc:sldMkLst>
      </pc:sldChg>
      <pc:sldChg chg="add">
        <pc:chgData name="Chris Partridge" userId="fddcdfea-9f20-4de9-9127-456d5eaae227" providerId="ADAL" clId="{836C9398-246B-4EC9-97A9-548E4D4A5B20}" dt="2025-04-28T08:51:10.013" v="4811"/>
        <pc:sldMkLst>
          <pc:docMk/>
          <pc:sldMk cId="3393562223" sldId="2142532403"/>
        </pc:sldMkLst>
      </pc:sldChg>
      <pc:sldChg chg="addSp add">
        <pc:chgData name="Chris Partridge" userId="fddcdfea-9f20-4de9-9127-456d5eaae227" providerId="ADAL" clId="{836C9398-246B-4EC9-97A9-548E4D4A5B20}" dt="2025-04-28T08:51:52.637" v="4812"/>
        <pc:sldMkLst>
          <pc:docMk/>
          <pc:sldMk cId="3143732563" sldId="2142532430"/>
        </pc:sldMkLst>
      </pc:sldChg>
      <pc:sldChg chg="addSp modSp add mod">
        <pc:chgData name="Chris Partridge" userId="fddcdfea-9f20-4de9-9127-456d5eaae227" providerId="ADAL" clId="{836C9398-246B-4EC9-97A9-548E4D4A5B20}" dt="2025-04-29T12:00:13.646" v="5104" actId="208"/>
        <pc:sldMkLst>
          <pc:docMk/>
          <pc:sldMk cId="2049771386" sldId="2142532432"/>
        </pc:sldMkLst>
      </pc:sldChg>
      <pc:sldChg chg="add">
        <pc:chgData name="Chris Partridge" userId="fddcdfea-9f20-4de9-9127-456d5eaae227" providerId="ADAL" clId="{836C9398-246B-4EC9-97A9-548E4D4A5B20}" dt="2025-04-28T08:52:20.773" v="4814"/>
        <pc:sldMkLst>
          <pc:docMk/>
          <pc:sldMk cId="3350203900" sldId="2142532435"/>
        </pc:sldMkLst>
      </pc:sldChg>
      <pc:sldChg chg="add">
        <pc:chgData name="Chris Partridge" userId="fddcdfea-9f20-4de9-9127-456d5eaae227" providerId="ADAL" clId="{836C9398-246B-4EC9-97A9-548E4D4A5B20}" dt="2025-04-28T08:51:10.013" v="4811"/>
        <pc:sldMkLst>
          <pc:docMk/>
          <pc:sldMk cId="1207377781" sldId="2142532436"/>
        </pc:sldMkLst>
      </pc:sldChg>
      <pc:sldChg chg="addSp delSp modSp add mod ord">
        <pc:chgData name="Chris Partridge" userId="fddcdfea-9f20-4de9-9127-456d5eaae227" providerId="ADAL" clId="{836C9398-246B-4EC9-97A9-548E4D4A5B20}" dt="2025-05-06T08:26:39.219" v="10343" actId="1076"/>
        <pc:sldMkLst>
          <pc:docMk/>
          <pc:sldMk cId="1550838961" sldId="2142532437"/>
        </pc:sldMkLst>
        <pc:spChg chg="mod">
          <ac:chgData name="Chris Partridge" userId="fddcdfea-9f20-4de9-9127-456d5eaae227" providerId="ADAL" clId="{836C9398-246B-4EC9-97A9-548E4D4A5B20}" dt="2025-04-30T11:31:41.354" v="7277" actId="20577"/>
          <ac:spMkLst>
            <pc:docMk/>
            <pc:sldMk cId="1550838961" sldId="2142532437"/>
            <ac:spMk id="2" creationId="{5C91CDC7-4FC4-A65A-FE99-C4BA40F0C4D9}"/>
          </ac:spMkLst>
        </pc:spChg>
        <pc:spChg chg="mod">
          <ac:chgData name="Chris Partridge" userId="fddcdfea-9f20-4de9-9127-456d5eaae227" providerId="ADAL" clId="{836C9398-246B-4EC9-97A9-548E4D4A5B20}" dt="2025-05-06T08:26:26.796" v="10341" actId="27636"/>
          <ac:spMkLst>
            <pc:docMk/>
            <pc:sldMk cId="1550838961" sldId="2142532437"/>
            <ac:spMk id="3" creationId="{7306D7F3-A6F8-5EE1-1F81-08504EC70B81}"/>
          </ac:spMkLst>
        </pc:spChg>
        <pc:spChg chg="add mod ord">
          <ac:chgData name="Chris Partridge" userId="fddcdfea-9f20-4de9-9127-456d5eaae227" providerId="ADAL" clId="{836C9398-246B-4EC9-97A9-548E4D4A5B20}" dt="2025-05-06T08:26:34.546" v="10342" actId="14100"/>
          <ac:spMkLst>
            <pc:docMk/>
            <pc:sldMk cId="1550838961" sldId="2142532437"/>
            <ac:spMk id="6" creationId="{40DA5EEB-319C-C9D7-9A7A-9FE6C5FAEACF}"/>
          </ac:spMkLst>
        </pc:spChg>
        <pc:picChg chg="add mod">
          <ac:chgData name="Chris Partridge" userId="fddcdfea-9f20-4de9-9127-456d5eaae227" providerId="ADAL" clId="{836C9398-246B-4EC9-97A9-548E4D4A5B20}" dt="2025-05-06T08:26:39.219" v="10343" actId="1076"/>
          <ac:picMkLst>
            <pc:docMk/>
            <pc:sldMk cId="1550838961" sldId="2142532437"/>
            <ac:picMk id="7" creationId="{80AEF83C-779C-37F9-0864-C8A9275A5B6A}"/>
          </ac:picMkLst>
        </pc:picChg>
      </pc:sldChg>
      <pc:sldChg chg="modSp new del mod">
        <pc:chgData name="Chris Partridge" userId="fddcdfea-9f20-4de9-9127-456d5eaae227" providerId="ADAL" clId="{836C9398-246B-4EC9-97A9-548E4D4A5B20}" dt="2025-04-28T11:51:03.672" v="4920" actId="2696"/>
        <pc:sldMkLst>
          <pc:docMk/>
          <pc:sldMk cId="2550774036" sldId="2142532437"/>
        </pc:sldMkLst>
      </pc:sldChg>
      <pc:sldChg chg="modSp new del mod">
        <pc:chgData name="Chris Partridge" userId="fddcdfea-9f20-4de9-9127-456d5eaae227" providerId="ADAL" clId="{836C9398-246B-4EC9-97A9-548E4D4A5B20}" dt="2025-04-30T11:29:59.030" v="7205" actId="2696"/>
        <pc:sldMkLst>
          <pc:docMk/>
          <pc:sldMk cId="3334248380" sldId="2142532437"/>
        </pc:sldMkLst>
      </pc:sldChg>
      <pc:sldChg chg="delSp modSp add mod">
        <pc:chgData name="Chris Partridge" userId="fddcdfea-9f20-4de9-9127-456d5eaae227" providerId="ADAL" clId="{836C9398-246B-4EC9-97A9-548E4D4A5B20}" dt="2025-04-29T11:59:56.261" v="5099" actId="1076"/>
        <pc:sldMkLst>
          <pc:docMk/>
          <pc:sldMk cId="629960547" sldId="2142532438"/>
        </pc:sldMkLst>
      </pc:sldChg>
      <pc:sldChg chg="new ord">
        <pc:chgData name="Chris Partridge" userId="fddcdfea-9f20-4de9-9127-456d5eaae227" providerId="ADAL" clId="{836C9398-246B-4EC9-97A9-548E4D4A5B20}" dt="2025-05-06T15:45:07.564" v="13281"/>
        <pc:sldMkLst>
          <pc:docMk/>
          <pc:sldMk cId="3877460354" sldId="2142532439"/>
        </pc:sldMkLst>
      </pc:sldChg>
      <pc:sldChg chg="addSp delSp modSp new mod ord modClrScheme chgLayout">
        <pc:chgData name="Chris Partridge" userId="fddcdfea-9f20-4de9-9127-456d5eaae227" providerId="ADAL" clId="{836C9398-246B-4EC9-97A9-548E4D4A5B20}" dt="2025-05-06T16:50:21.387" v="14693" actId="6549"/>
        <pc:sldMkLst>
          <pc:docMk/>
          <pc:sldMk cId="586787850" sldId="2142532440"/>
        </pc:sldMkLst>
        <pc:spChg chg="add mod ord">
          <ac:chgData name="Chris Partridge" userId="fddcdfea-9f20-4de9-9127-456d5eaae227" providerId="ADAL" clId="{836C9398-246B-4EC9-97A9-548E4D4A5B20}" dt="2025-05-06T16:50:21.387" v="14693" actId="6549"/>
          <ac:spMkLst>
            <pc:docMk/>
            <pc:sldMk cId="586787850" sldId="2142532440"/>
            <ac:spMk id="4" creationId="{7120D00F-708B-1325-BD81-13CF9B353B7A}"/>
          </ac:spMkLst>
        </pc:spChg>
        <pc:spChg chg="add mod ord">
          <ac:chgData name="Chris Partridge" userId="fddcdfea-9f20-4de9-9127-456d5eaae227" providerId="ADAL" clId="{836C9398-246B-4EC9-97A9-548E4D4A5B20}" dt="2025-05-06T16:49:57.539" v="14675" actId="14100"/>
          <ac:spMkLst>
            <pc:docMk/>
            <pc:sldMk cId="586787850" sldId="2142532440"/>
            <ac:spMk id="5" creationId="{848191CF-266D-2EE6-DBA2-94256552E7B4}"/>
          </ac:spMkLst>
        </pc:spChg>
        <pc:spChg chg="add mod ord">
          <ac:chgData name="Chris Partridge" userId="fddcdfea-9f20-4de9-9127-456d5eaae227" providerId="ADAL" clId="{836C9398-246B-4EC9-97A9-548E4D4A5B20}" dt="2025-05-06T16:50:03.859" v="14676" actId="14100"/>
          <ac:spMkLst>
            <pc:docMk/>
            <pc:sldMk cId="586787850" sldId="2142532440"/>
            <ac:spMk id="9" creationId="{2AA4E363-5D8E-A2B4-E8DF-746509044056}"/>
          </ac:spMkLst>
        </pc:spChg>
        <pc:picChg chg="add mod">
          <ac:chgData name="Chris Partridge" userId="fddcdfea-9f20-4de9-9127-456d5eaae227" providerId="ADAL" clId="{836C9398-246B-4EC9-97A9-548E4D4A5B20}" dt="2025-05-06T16:10:59.276" v="14103" actId="1076"/>
          <ac:picMkLst>
            <pc:docMk/>
            <pc:sldMk cId="586787850" sldId="2142532440"/>
            <ac:picMk id="2" creationId="{970AFDC4-BFE2-3B0F-DA26-36242B6C1FBB}"/>
          </ac:picMkLst>
        </pc:picChg>
      </pc:sldChg>
      <pc:sldChg chg="addSp delSp modSp new mod ord chgLayout">
        <pc:chgData name="Chris Partridge" userId="fddcdfea-9f20-4de9-9127-456d5eaae227" providerId="ADAL" clId="{836C9398-246B-4EC9-97A9-548E4D4A5B20}" dt="2025-05-06T15:50:06.500" v="13495"/>
        <pc:sldMkLst>
          <pc:docMk/>
          <pc:sldMk cId="2619021123" sldId="2142532441"/>
        </pc:sldMkLst>
        <pc:spChg chg="mod ord">
          <ac:chgData name="Chris Partridge" userId="fddcdfea-9f20-4de9-9127-456d5eaae227" providerId="ADAL" clId="{836C9398-246B-4EC9-97A9-548E4D4A5B20}" dt="2025-04-29T15:12:02.623" v="6570" actId="6549"/>
          <ac:spMkLst>
            <pc:docMk/>
            <pc:sldMk cId="2619021123" sldId="2142532441"/>
            <ac:spMk id="2" creationId="{E842A82E-47B6-1D77-B862-5EFC298C5395}"/>
          </ac:spMkLst>
        </pc:spChg>
        <pc:spChg chg="mod ord">
          <ac:chgData name="Chris Partridge" userId="fddcdfea-9f20-4de9-9127-456d5eaae227" providerId="ADAL" clId="{836C9398-246B-4EC9-97A9-548E4D4A5B20}" dt="2025-05-06T15:50:06.500" v="13495"/>
          <ac:spMkLst>
            <pc:docMk/>
            <pc:sldMk cId="2619021123" sldId="2142532441"/>
            <ac:spMk id="3" creationId="{2D7FB6B1-07E3-7934-D179-9F917C3858C4}"/>
          </ac:spMkLst>
        </pc:spChg>
        <pc:spChg chg="mod ord">
          <ac:chgData name="Chris Partridge" userId="fddcdfea-9f20-4de9-9127-456d5eaae227" providerId="ADAL" clId="{836C9398-246B-4EC9-97A9-548E4D4A5B20}" dt="2025-04-29T15:11:21.524" v="6555" actId="6264"/>
          <ac:spMkLst>
            <pc:docMk/>
            <pc:sldMk cId="2619021123" sldId="2142532441"/>
            <ac:spMk id="4" creationId="{FD0E9E06-D67D-CD79-EE44-F60FE250D9B3}"/>
          </ac:spMkLst>
        </pc:spChg>
      </pc:sldChg>
      <pc:sldChg chg="addSp delSp modSp new mod">
        <pc:chgData name="Chris Partridge" userId="fddcdfea-9f20-4de9-9127-456d5eaae227" providerId="ADAL" clId="{836C9398-246B-4EC9-97A9-548E4D4A5B20}" dt="2025-04-30T13:47:29.076" v="8341" actId="1076"/>
        <pc:sldMkLst>
          <pc:docMk/>
          <pc:sldMk cId="1968093093" sldId="2142532442"/>
        </pc:sldMkLst>
      </pc:sldChg>
      <pc:sldChg chg="addSp modSp new mod">
        <pc:chgData name="Chris Partridge" userId="fddcdfea-9f20-4de9-9127-456d5eaae227" providerId="ADAL" clId="{836C9398-246B-4EC9-97A9-548E4D4A5B20}" dt="2025-04-29T15:05:19.467" v="6468"/>
        <pc:sldMkLst>
          <pc:docMk/>
          <pc:sldMk cId="1600290164" sldId="2142532443"/>
        </pc:sldMkLst>
      </pc:sldChg>
      <pc:sldChg chg="addSp modSp add mod">
        <pc:chgData name="Chris Partridge" userId="fddcdfea-9f20-4de9-9127-456d5eaae227" providerId="ADAL" clId="{836C9398-246B-4EC9-97A9-548E4D4A5B20}" dt="2025-04-29T14:50:16.100" v="6445"/>
        <pc:sldMkLst>
          <pc:docMk/>
          <pc:sldMk cId="1588166327" sldId="2142532444"/>
        </pc:sldMkLst>
      </pc:sldChg>
      <pc:sldChg chg="modSp new mod">
        <pc:chgData name="Chris Partridge" userId="fddcdfea-9f20-4de9-9127-456d5eaae227" providerId="ADAL" clId="{836C9398-246B-4EC9-97A9-548E4D4A5B20}" dt="2025-05-06T15:52:35.084" v="13496"/>
        <pc:sldMkLst>
          <pc:docMk/>
          <pc:sldMk cId="1252267860" sldId="2142532445"/>
        </pc:sldMkLst>
      </pc:sldChg>
      <pc:sldChg chg="modSp new mod">
        <pc:chgData name="Chris Partridge" userId="fddcdfea-9f20-4de9-9127-456d5eaae227" providerId="ADAL" clId="{836C9398-246B-4EC9-97A9-548E4D4A5B20}" dt="2025-04-30T12:13:02.504" v="8212" actId="20577"/>
        <pc:sldMkLst>
          <pc:docMk/>
          <pc:sldMk cId="269899606" sldId="2142532446"/>
        </pc:sldMkLst>
      </pc:sldChg>
      <pc:sldChg chg="modSp new mod ord">
        <pc:chgData name="Chris Partridge" userId="fddcdfea-9f20-4de9-9127-456d5eaae227" providerId="ADAL" clId="{836C9398-246B-4EC9-97A9-548E4D4A5B20}" dt="2025-05-06T16:51:46.987" v="14715" actId="20577"/>
        <pc:sldMkLst>
          <pc:docMk/>
          <pc:sldMk cId="863968015" sldId="2142532447"/>
        </pc:sldMkLst>
        <pc:spChg chg="mod">
          <ac:chgData name="Chris Partridge" userId="fddcdfea-9f20-4de9-9127-456d5eaae227" providerId="ADAL" clId="{836C9398-246B-4EC9-97A9-548E4D4A5B20}" dt="2025-04-29T14:49:44.086" v="6443" actId="6549"/>
          <ac:spMkLst>
            <pc:docMk/>
            <pc:sldMk cId="863968015" sldId="2142532447"/>
            <ac:spMk id="2" creationId="{1E6F9BCD-3821-1DF3-F012-82F2381DFF26}"/>
          </ac:spMkLst>
        </pc:spChg>
        <pc:spChg chg="mod">
          <ac:chgData name="Chris Partridge" userId="fddcdfea-9f20-4de9-9127-456d5eaae227" providerId="ADAL" clId="{836C9398-246B-4EC9-97A9-548E4D4A5B20}" dt="2025-05-06T16:51:46.987" v="14715" actId="20577"/>
          <ac:spMkLst>
            <pc:docMk/>
            <pc:sldMk cId="863968015" sldId="2142532447"/>
            <ac:spMk id="3" creationId="{AB932A5C-63DB-CA95-ECE7-290E91E1FF21}"/>
          </ac:spMkLst>
        </pc:spChg>
      </pc:sldChg>
      <pc:sldChg chg="addSp modSp add mod">
        <pc:chgData name="Chris Partridge" userId="fddcdfea-9f20-4de9-9127-456d5eaae227" providerId="ADAL" clId="{836C9398-246B-4EC9-97A9-548E4D4A5B20}" dt="2025-04-29T14:50:13.703" v="6444"/>
        <pc:sldMkLst>
          <pc:docMk/>
          <pc:sldMk cId="439997746" sldId="2142532448"/>
        </pc:sldMkLst>
      </pc:sldChg>
      <pc:sldChg chg="new del">
        <pc:chgData name="Chris Partridge" userId="fddcdfea-9f20-4de9-9127-456d5eaae227" providerId="ADAL" clId="{836C9398-246B-4EC9-97A9-548E4D4A5B20}" dt="2025-04-29T14:35:46.386" v="6015" actId="680"/>
        <pc:sldMkLst>
          <pc:docMk/>
          <pc:sldMk cId="3123303918" sldId="2142532448"/>
        </pc:sldMkLst>
      </pc:sldChg>
      <pc:sldChg chg="addSp delSp modSp new mod chgLayout">
        <pc:chgData name="Chris Partridge" userId="fddcdfea-9f20-4de9-9127-456d5eaae227" providerId="ADAL" clId="{836C9398-246B-4EC9-97A9-548E4D4A5B20}" dt="2025-05-06T16:09:41.281" v="14085" actId="1076"/>
        <pc:sldMkLst>
          <pc:docMk/>
          <pc:sldMk cId="1733954166" sldId="2142532449"/>
        </pc:sldMkLst>
      </pc:sldChg>
      <pc:sldChg chg="addSp delSp modSp new mod">
        <pc:chgData name="Chris Partridge" userId="fddcdfea-9f20-4de9-9127-456d5eaae227" providerId="ADAL" clId="{836C9398-246B-4EC9-97A9-548E4D4A5B20}" dt="2025-05-06T15:52:51.268" v="13497" actId="14100"/>
        <pc:sldMkLst>
          <pc:docMk/>
          <pc:sldMk cId="4070955398" sldId="2142532450"/>
        </pc:sldMkLst>
      </pc:sldChg>
      <pc:sldChg chg="addSp delSp modSp new mod ord chgLayout">
        <pc:chgData name="Chris Partridge" userId="fddcdfea-9f20-4de9-9127-456d5eaae227" providerId="ADAL" clId="{836C9398-246B-4EC9-97A9-548E4D4A5B20}" dt="2025-05-06T11:09:21.130" v="11127" actId="6549"/>
        <pc:sldMkLst>
          <pc:docMk/>
          <pc:sldMk cId="1068620550" sldId="2142532451"/>
        </pc:sldMkLst>
        <pc:spChg chg="mod ord">
          <ac:chgData name="Chris Partridge" userId="fddcdfea-9f20-4de9-9127-456d5eaae227" providerId="ADAL" clId="{836C9398-246B-4EC9-97A9-548E4D4A5B20}" dt="2025-05-01T13:09:57.465" v="8500" actId="20577"/>
          <ac:spMkLst>
            <pc:docMk/>
            <pc:sldMk cId="1068620550" sldId="2142532451"/>
            <ac:spMk id="2" creationId="{E16347E3-D2E2-9992-FE13-3CEFA2599217}"/>
          </ac:spMkLst>
        </pc:spChg>
        <pc:spChg chg="mod ord">
          <ac:chgData name="Chris Partridge" userId="fddcdfea-9f20-4de9-9127-456d5eaae227" providerId="ADAL" clId="{836C9398-246B-4EC9-97A9-548E4D4A5B20}" dt="2025-05-06T11:09:21.130" v="11127" actId="6549"/>
          <ac:spMkLst>
            <pc:docMk/>
            <pc:sldMk cId="1068620550" sldId="2142532451"/>
            <ac:spMk id="3" creationId="{C852FD2F-FC4A-AC0E-D633-8AC0F2079604}"/>
          </ac:spMkLst>
        </pc:spChg>
        <pc:spChg chg="mod ord">
          <ac:chgData name="Chris Partridge" userId="fddcdfea-9f20-4de9-9127-456d5eaae227" providerId="ADAL" clId="{836C9398-246B-4EC9-97A9-548E4D4A5B20}" dt="2025-04-30T11:39:38.346" v="7350" actId="6264"/>
          <ac:spMkLst>
            <pc:docMk/>
            <pc:sldMk cId="1068620550" sldId="2142532451"/>
            <ac:spMk id="4" creationId="{87CBC770-C128-3065-1E60-9352585B30BF}"/>
          </ac:spMkLst>
        </pc:spChg>
      </pc:sldChg>
      <pc:sldChg chg="addSp delSp modSp new mod modClrScheme chgLayout">
        <pc:chgData name="Chris Partridge" userId="fddcdfea-9f20-4de9-9127-456d5eaae227" providerId="ADAL" clId="{836C9398-246B-4EC9-97A9-548E4D4A5B20}" dt="2025-04-30T11:28:47.769" v="7103" actId="20577"/>
        <pc:sldMkLst>
          <pc:docMk/>
          <pc:sldMk cId="443174165" sldId="2142532452"/>
        </pc:sldMkLst>
        <pc:spChg chg="add mod ord">
          <ac:chgData name="Chris Partridge" userId="fddcdfea-9f20-4de9-9127-456d5eaae227" providerId="ADAL" clId="{836C9398-246B-4EC9-97A9-548E4D4A5B20}" dt="2025-04-30T11:28:47.769" v="7103" actId="20577"/>
          <ac:spMkLst>
            <pc:docMk/>
            <pc:sldMk cId="443174165" sldId="2142532452"/>
            <ac:spMk id="5" creationId="{D9E92523-7F38-6246-15F9-58DB490C0BBA}"/>
          </ac:spMkLst>
        </pc:spChg>
        <pc:spChg chg="add mod ord">
          <ac:chgData name="Chris Partridge" userId="fddcdfea-9f20-4de9-9127-456d5eaae227" providerId="ADAL" clId="{836C9398-246B-4EC9-97A9-548E4D4A5B20}" dt="2025-04-30T11:28:45.082" v="7101" actId="700"/>
          <ac:spMkLst>
            <pc:docMk/>
            <pc:sldMk cId="443174165" sldId="2142532452"/>
            <ac:spMk id="6" creationId="{3891AD8D-674E-8E2E-D5AD-91D97CF4BD60}"/>
          </ac:spMkLst>
        </pc:spChg>
      </pc:sldChg>
      <pc:sldChg chg="modSp new mod">
        <pc:chgData name="Chris Partridge" userId="fddcdfea-9f20-4de9-9127-456d5eaae227" providerId="ADAL" clId="{836C9398-246B-4EC9-97A9-548E4D4A5B20}" dt="2025-05-06T10:53:55.092" v="10967" actId="20577"/>
        <pc:sldMkLst>
          <pc:docMk/>
          <pc:sldMk cId="2069152754" sldId="2142532453"/>
        </pc:sldMkLst>
        <pc:spChg chg="mod">
          <ac:chgData name="Chris Partridge" userId="fddcdfea-9f20-4de9-9127-456d5eaae227" providerId="ADAL" clId="{836C9398-246B-4EC9-97A9-548E4D4A5B20}" dt="2025-04-30T11:28:56.297" v="7104"/>
          <ac:spMkLst>
            <pc:docMk/>
            <pc:sldMk cId="2069152754" sldId="2142532453"/>
            <ac:spMk id="2" creationId="{7AA7B149-FF93-5005-5488-6277DD835D2F}"/>
          </ac:spMkLst>
        </pc:spChg>
        <pc:spChg chg="mod">
          <ac:chgData name="Chris Partridge" userId="fddcdfea-9f20-4de9-9127-456d5eaae227" providerId="ADAL" clId="{836C9398-246B-4EC9-97A9-548E4D4A5B20}" dt="2025-05-06T10:53:55.092" v="10967" actId="20577"/>
          <ac:spMkLst>
            <pc:docMk/>
            <pc:sldMk cId="2069152754" sldId="2142532453"/>
            <ac:spMk id="3" creationId="{C89B81ED-BC95-01AB-3E6B-07BC8241E510}"/>
          </ac:spMkLst>
        </pc:spChg>
      </pc:sldChg>
      <pc:sldChg chg="addSp delSp modSp new del mod modClrScheme chgLayout">
        <pc:chgData name="Chris Partridge" userId="fddcdfea-9f20-4de9-9127-456d5eaae227" providerId="ADAL" clId="{836C9398-246B-4EC9-97A9-548E4D4A5B20}" dt="2025-04-30T13:52:53.687" v="8441" actId="2696"/>
        <pc:sldMkLst>
          <pc:docMk/>
          <pc:sldMk cId="360726428" sldId="2142532454"/>
        </pc:sldMkLst>
      </pc:sldChg>
      <pc:sldChg chg="addSp modSp new mod">
        <pc:chgData name="Chris Partridge" userId="fddcdfea-9f20-4de9-9127-456d5eaae227" providerId="ADAL" clId="{836C9398-246B-4EC9-97A9-548E4D4A5B20}" dt="2025-05-06T15:21:45.854" v="12756" actId="20577"/>
        <pc:sldMkLst>
          <pc:docMk/>
          <pc:sldMk cId="1923211593" sldId="2142532455"/>
        </pc:sldMkLst>
        <pc:spChg chg="mod">
          <ac:chgData name="Chris Partridge" userId="fddcdfea-9f20-4de9-9127-456d5eaae227" providerId="ADAL" clId="{836C9398-246B-4EC9-97A9-548E4D4A5B20}" dt="2025-05-01T16:12:10.487" v="10247" actId="6549"/>
          <ac:spMkLst>
            <pc:docMk/>
            <pc:sldMk cId="1923211593" sldId="2142532455"/>
            <ac:spMk id="2" creationId="{669025B4-AA2F-4A50-40C3-8F8C17C8F5FD}"/>
          </ac:spMkLst>
        </pc:spChg>
        <pc:spChg chg="mod">
          <ac:chgData name="Chris Partridge" userId="fddcdfea-9f20-4de9-9127-456d5eaae227" providerId="ADAL" clId="{836C9398-246B-4EC9-97A9-548E4D4A5B20}" dt="2025-05-06T15:21:45.854" v="12756" actId="20577"/>
          <ac:spMkLst>
            <pc:docMk/>
            <pc:sldMk cId="1923211593" sldId="2142532455"/>
            <ac:spMk id="3" creationId="{5BB2FB0B-2CAF-FCF1-10FC-692E1285F247}"/>
          </ac:spMkLst>
        </pc:spChg>
      </pc:sldChg>
      <pc:sldChg chg="new ord">
        <pc:chgData name="Chris Partridge" userId="fddcdfea-9f20-4de9-9127-456d5eaae227" providerId="ADAL" clId="{836C9398-246B-4EC9-97A9-548E4D4A5B20}" dt="2025-05-06T15:45:07.564" v="13281"/>
        <pc:sldMkLst>
          <pc:docMk/>
          <pc:sldMk cId="1723379527" sldId="2142532456"/>
        </pc:sldMkLst>
      </pc:sldChg>
      <pc:sldChg chg="addSp modSp new mod">
        <pc:chgData name="Chris Partridge" userId="fddcdfea-9f20-4de9-9127-456d5eaae227" providerId="ADAL" clId="{836C9398-246B-4EC9-97A9-548E4D4A5B20}" dt="2025-05-06T17:13:06.311" v="15313"/>
        <pc:sldMkLst>
          <pc:docMk/>
          <pc:sldMk cId="353371302" sldId="2142532457"/>
        </pc:sldMkLst>
      </pc:sldChg>
      <pc:sldChg chg="addSp delSp modSp new mod modClrScheme chgLayout">
        <pc:chgData name="Chris Partridge" userId="fddcdfea-9f20-4de9-9127-456d5eaae227" providerId="ADAL" clId="{836C9398-246B-4EC9-97A9-548E4D4A5B20}" dt="2025-05-01T14:54:02.599" v="9308" actId="20577"/>
        <pc:sldMkLst>
          <pc:docMk/>
          <pc:sldMk cId="1084469257" sldId="2142532458"/>
        </pc:sldMkLst>
        <pc:spChg chg="add mod ord">
          <ac:chgData name="Chris Partridge" userId="fddcdfea-9f20-4de9-9127-456d5eaae227" providerId="ADAL" clId="{836C9398-246B-4EC9-97A9-548E4D4A5B20}" dt="2025-05-01T14:54:02.599" v="9308" actId="20577"/>
          <ac:spMkLst>
            <pc:docMk/>
            <pc:sldMk cId="1084469257" sldId="2142532458"/>
            <ac:spMk id="5" creationId="{82CE63BD-1182-67FC-B1B2-5494580DBD49}"/>
          </ac:spMkLst>
        </pc:spChg>
        <pc:spChg chg="add mod ord">
          <ac:chgData name="Chris Partridge" userId="fddcdfea-9f20-4de9-9127-456d5eaae227" providerId="ADAL" clId="{836C9398-246B-4EC9-97A9-548E4D4A5B20}" dt="2025-05-01T14:53:48.045" v="9264" actId="700"/>
          <ac:spMkLst>
            <pc:docMk/>
            <pc:sldMk cId="1084469257" sldId="2142532458"/>
            <ac:spMk id="6" creationId="{D80DB74C-9B9C-B3D2-294D-B8BAB7D4906F}"/>
          </ac:spMkLst>
        </pc:spChg>
      </pc:sldChg>
      <pc:sldChg chg="addSp delSp modSp new mod">
        <pc:chgData name="Chris Partridge" userId="fddcdfea-9f20-4de9-9127-456d5eaae227" providerId="ADAL" clId="{836C9398-246B-4EC9-97A9-548E4D4A5B20}" dt="2025-05-06T15:33:22.633" v="13094" actId="20577"/>
        <pc:sldMkLst>
          <pc:docMk/>
          <pc:sldMk cId="2309546218" sldId="2142532459"/>
        </pc:sldMkLst>
        <pc:spChg chg="mod">
          <ac:chgData name="Chris Partridge" userId="fddcdfea-9f20-4de9-9127-456d5eaae227" providerId="ADAL" clId="{836C9398-246B-4EC9-97A9-548E4D4A5B20}" dt="2025-05-06T15:33:22.633" v="13094" actId="20577"/>
          <ac:spMkLst>
            <pc:docMk/>
            <pc:sldMk cId="2309546218" sldId="2142532459"/>
            <ac:spMk id="2" creationId="{E59154EF-5765-1525-7B4F-BA87D0F99F33}"/>
          </ac:spMkLst>
        </pc:spChg>
        <pc:spChg chg="add mod">
          <ac:chgData name="Chris Partridge" userId="fddcdfea-9f20-4de9-9127-456d5eaae227" providerId="ADAL" clId="{836C9398-246B-4EC9-97A9-548E4D4A5B20}" dt="2025-05-06T15:18:12.050" v="12748" actId="164"/>
          <ac:spMkLst>
            <pc:docMk/>
            <pc:sldMk cId="2309546218" sldId="2142532459"/>
            <ac:spMk id="4" creationId="{53085C72-C14C-5F5B-CD9E-22DDD74A0986}"/>
          </ac:spMkLst>
        </pc:spChg>
        <pc:spChg chg="mod">
          <ac:chgData name="Chris Partridge" userId="fddcdfea-9f20-4de9-9127-456d5eaae227" providerId="ADAL" clId="{836C9398-246B-4EC9-97A9-548E4D4A5B20}" dt="2025-05-06T15:18:12.050" v="12748" actId="164"/>
          <ac:spMkLst>
            <pc:docMk/>
            <pc:sldMk cId="2309546218" sldId="2142532459"/>
            <ac:spMk id="8" creationId="{C0E5446C-F61E-D5F5-687A-DA17C85D028C}"/>
          </ac:spMkLst>
        </pc:spChg>
        <pc:spChg chg="mod">
          <ac:chgData name="Chris Partridge" userId="fddcdfea-9f20-4de9-9127-456d5eaae227" providerId="ADAL" clId="{836C9398-246B-4EC9-97A9-548E4D4A5B20}" dt="2025-05-06T15:18:12.050" v="12748" actId="164"/>
          <ac:spMkLst>
            <pc:docMk/>
            <pc:sldMk cId="2309546218" sldId="2142532459"/>
            <ac:spMk id="9" creationId="{19B9EBCA-705F-1814-0C3E-D6F9E33ADC27}"/>
          </ac:spMkLst>
        </pc:spChg>
        <pc:spChg chg="mod">
          <ac:chgData name="Chris Partridge" userId="fddcdfea-9f20-4de9-9127-456d5eaae227" providerId="ADAL" clId="{836C9398-246B-4EC9-97A9-548E4D4A5B20}" dt="2025-05-06T15:18:12.050" v="12748" actId="164"/>
          <ac:spMkLst>
            <pc:docMk/>
            <pc:sldMk cId="2309546218" sldId="2142532459"/>
            <ac:spMk id="10" creationId="{52EBA69D-5332-45D3-D780-31BE6CBCDC99}"/>
          </ac:spMkLst>
        </pc:spChg>
        <pc:spChg chg="mod">
          <ac:chgData name="Chris Partridge" userId="fddcdfea-9f20-4de9-9127-456d5eaae227" providerId="ADAL" clId="{836C9398-246B-4EC9-97A9-548E4D4A5B20}" dt="2025-05-06T15:18:12.050" v="12748" actId="164"/>
          <ac:spMkLst>
            <pc:docMk/>
            <pc:sldMk cId="2309546218" sldId="2142532459"/>
            <ac:spMk id="26" creationId="{72C874BD-9D59-9A2A-70C8-ED6CDEA06A2C}"/>
          </ac:spMkLst>
        </pc:spChg>
        <pc:spChg chg="add mod">
          <ac:chgData name="Chris Partridge" userId="fddcdfea-9f20-4de9-9127-456d5eaae227" providerId="ADAL" clId="{836C9398-246B-4EC9-97A9-548E4D4A5B20}" dt="2025-05-06T15:18:12.050" v="12748" actId="164"/>
          <ac:spMkLst>
            <pc:docMk/>
            <pc:sldMk cId="2309546218" sldId="2142532459"/>
            <ac:spMk id="29" creationId="{E7EB1691-CF71-D3BF-BDC6-E911F56590F3}"/>
          </ac:spMkLst>
        </pc:spChg>
        <pc:spChg chg="mod">
          <ac:chgData name="Chris Partridge" userId="fddcdfea-9f20-4de9-9127-456d5eaae227" providerId="ADAL" clId="{836C9398-246B-4EC9-97A9-548E4D4A5B20}" dt="2025-05-06T15:18:12.050" v="12748" actId="164"/>
          <ac:spMkLst>
            <pc:docMk/>
            <pc:sldMk cId="2309546218" sldId="2142532459"/>
            <ac:spMk id="30" creationId="{D8A41C03-7B66-BB27-751B-745468823F64}"/>
          </ac:spMkLst>
        </pc:spChg>
        <pc:spChg chg="add mod">
          <ac:chgData name="Chris Partridge" userId="fddcdfea-9f20-4de9-9127-456d5eaae227" providerId="ADAL" clId="{836C9398-246B-4EC9-97A9-548E4D4A5B20}" dt="2025-05-06T15:18:12.050" v="12748" actId="164"/>
          <ac:spMkLst>
            <pc:docMk/>
            <pc:sldMk cId="2309546218" sldId="2142532459"/>
            <ac:spMk id="36" creationId="{64B755F6-14B1-EDD9-7D4E-10B84652C302}"/>
          </ac:spMkLst>
        </pc:spChg>
        <pc:spChg chg="add mod">
          <ac:chgData name="Chris Partridge" userId="fddcdfea-9f20-4de9-9127-456d5eaae227" providerId="ADAL" clId="{836C9398-246B-4EC9-97A9-548E4D4A5B20}" dt="2025-05-06T15:18:12.050" v="12748" actId="164"/>
          <ac:spMkLst>
            <pc:docMk/>
            <pc:sldMk cId="2309546218" sldId="2142532459"/>
            <ac:spMk id="37" creationId="{5EF696C7-E658-2EE7-B552-0CFEBF4FF312}"/>
          </ac:spMkLst>
        </pc:spChg>
        <pc:spChg chg="add mod">
          <ac:chgData name="Chris Partridge" userId="fddcdfea-9f20-4de9-9127-456d5eaae227" providerId="ADAL" clId="{836C9398-246B-4EC9-97A9-548E4D4A5B20}" dt="2025-05-06T15:18:12.050" v="12748" actId="164"/>
          <ac:spMkLst>
            <pc:docMk/>
            <pc:sldMk cId="2309546218" sldId="2142532459"/>
            <ac:spMk id="38" creationId="{66CF0C25-8E1D-8B7C-5AC6-1B04C6E0FCCA}"/>
          </ac:spMkLst>
        </pc:spChg>
        <pc:spChg chg="add mod">
          <ac:chgData name="Chris Partridge" userId="fddcdfea-9f20-4de9-9127-456d5eaae227" providerId="ADAL" clId="{836C9398-246B-4EC9-97A9-548E4D4A5B20}" dt="2025-05-06T15:18:32.183" v="12753" actId="1076"/>
          <ac:spMkLst>
            <pc:docMk/>
            <pc:sldMk cId="2309546218" sldId="2142532459"/>
            <ac:spMk id="43" creationId="{998E8F78-C560-BE0F-3BF1-EFFF502B1BEA}"/>
          </ac:spMkLst>
        </pc:spChg>
        <pc:spChg chg="add mod">
          <ac:chgData name="Chris Partridge" userId="fddcdfea-9f20-4de9-9127-456d5eaae227" providerId="ADAL" clId="{836C9398-246B-4EC9-97A9-548E4D4A5B20}" dt="2025-05-06T15:18:32.183" v="12753" actId="1076"/>
          <ac:spMkLst>
            <pc:docMk/>
            <pc:sldMk cId="2309546218" sldId="2142532459"/>
            <ac:spMk id="44" creationId="{2D636D3D-0767-B358-3BDB-95653F5DFF6A}"/>
          </ac:spMkLst>
        </pc:spChg>
        <pc:spChg chg="add mod">
          <ac:chgData name="Chris Partridge" userId="fddcdfea-9f20-4de9-9127-456d5eaae227" providerId="ADAL" clId="{836C9398-246B-4EC9-97A9-548E4D4A5B20}" dt="2025-05-06T15:18:32.183" v="12753" actId="1076"/>
          <ac:spMkLst>
            <pc:docMk/>
            <pc:sldMk cId="2309546218" sldId="2142532459"/>
            <ac:spMk id="45" creationId="{8ADEA84F-74B9-FCE2-7F4B-91008AC9D8B6}"/>
          </ac:spMkLst>
        </pc:spChg>
        <pc:spChg chg="add mod">
          <ac:chgData name="Chris Partridge" userId="fddcdfea-9f20-4de9-9127-456d5eaae227" providerId="ADAL" clId="{836C9398-246B-4EC9-97A9-548E4D4A5B20}" dt="2025-05-06T15:18:32.183" v="12753" actId="1076"/>
          <ac:spMkLst>
            <pc:docMk/>
            <pc:sldMk cId="2309546218" sldId="2142532459"/>
            <ac:spMk id="46" creationId="{EE88EC96-2306-2641-5BC9-D7EE86239BD0}"/>
          </ac:spMkLst>
        </pc:spChg>
        <pc:spChg chg="add mod">
          <ac:chgData name="Chris Partridge" userId="fddcdfea-9f20-4de9-9127-456d5eaae227" providerId="ADAL" clId="{836C9398-246B-4EC9-97A9-548E4D4A5B20}" dt="2025-05-06T15:18:32.183" v="12753" actId="1076"/>
          <ac:spMkLst>
            <pc:docMk/>
            <pc:sldMk cId="2309546218" sldId="2142532459"/>
            <ac:spMk id="47" creationId="{2C0BF14E-6EEC-1766-4B83-E057D442B204}"/>
          </ac:spMkLst>
        </pc:spChg>
        <pc:grpChg chg="mod">
          <ac:chgData name="Chris Partridge" userId="fddcdfea-9f20-4de9-9127-456d5eaae227" providerId="ADAL" clId="{836C9398-246B-4EC9-97A9-548E4D4A5B20}" dt="2025-05-06T15:18:23.690" v="12751" actId="164"/>
          <ac:grpSpMkLst>
            <pc:docMk/>
            <pc:sldMk cId="2309546218" sldId="2142532459"/>
            <ac:grpSpMk id="5" creationId="{41393B49-CE22-C5B7-C7A4-B8B1ADFAD1A4}"/>
          </ac:grpSpMkLst>
        </pc:grpChg>
        <pc:grpChg chg="add mod">
          <ac:chgData name="Chris Partridge" userId="fddcdfea-9f20-4de9-9127-456d5eaae227" providerId="ADAL" clId="{836C9398-246B-4EC9-97A9-548E4D4A5B20}" dt="2025-05-06T15:18:26.838" v="12752" actId="1076"/>
          <ac:grpSpMkLst>
            <pc:docMk/>
            <pc:sldMk cId="2309546218" sldId="2142532459"/>
            <ac:grpSpMk id="6" creationId="{8188470F-B67A-9186-4172-F8E8F15BF7F5}"/>
          </ac:grpSpMkLst>
        </pc:grpChg>
        <pc:picChg chg="add mod">
          <ac:chgData name="Chris Partridge" userId="fddcdfea-9f20-4de9-9127-456d5eaae227" providerId="ADAL" clId="{836C9398-246B-4EC9-97A9-548E4D4A5B20}" dt="2025-05-06T15:18:23.690" v="12751" actId="164"/>
          <ac:picMkLst>
            <pc:docMk/>
            <pc:sldMk cId="2309546218" sldId="2142532459"/>
            <ac:picMk id="42" creationId="{65568688-E6C7-9C77-99FC-366C0EBFAC8B}"/>
          </ac:picMkLst>
        </pc:picChg>
      </pc:sldChg>
      <pc:sldChg chg="addSp delSp modSp new mod">
        <pc:chgData name="Chris Partridge" userId="fddcdfea-9f20-4de9-9127-456d5eaae227" providerId="ADAL" clId="{836C9398-246B-4EC9-97A9-548E4D4A5B20}" dt="2025-05-06T16:23:38.127" v="14134" actId="1076"/>
        <pc:sldMkLst>
          <pc:docMk/>
          <pc:sldMk cId="2156109506" sldId="2142532460"/>
        </pc:sldMkLst>
        <pc:spChg chg="mod">
          <ac:chgData name="Chris Partridge" userId="fddcdfea-9f20-4de9-9127-456d5eaae227" providerId="ADAL" clId="{836C9398-246B-4EC9-97A9-548E4D4A5B20}" dt="2025-05-01T16:00:18.076" v="9926" actId="20577"/>
          <ac:spMkLst>
            <pc:docMk/>
            <pc:sldMk cId="2156109506" sldId="2142532460"/>
            <ac:spMk id="2" creationId="{B272B3DE-E6D0-5BB4-30E3-94E5B1517B48}"/>
          </ac:spMkLst>
        </pc:spChg>
        <pc:spChg chg="add mod">
          <ac:chgData name="Chris Partridge" userId="fddcdfea-9f20-4de9-9127-456d5eaae227" providerId="ADAL" clId="{836C9398-246B-4EC9-97A9-548E4D4A5B20}" dt="2025-05-01T16:06:50.300" v="10141" actId="1076"/>
          <ac:spMkLst>
            <pc:docMk/>
            <pc:sldMk cId="2156109506" sldId="2142532460"/>
            <ac:spMk id="4" creationId="{B12F6438-F0DD-0098-7BF7-D78332AE289B}"/>
          </ac:spMkLst>
        </pc:spChg>
        <pc:spChg chg="add mod">
          <ac:chgData name="Chris Partridge" userId="fddcdfea-9f20-4de9-9127-456d5eaae227" providerId="ADAL" clId="{836C9398-246B-4EC9-97A9-548E4D4A5B20}" dt="2025-05-01T16:06:50.300" v="10141" actId="1076"/>
          <ac:spMkLst>
            <pc:docMk/>
            <pc:sldMk cId="2156109506" sldId="2142532460"/>
            <ac:spMk id="5" creationId="{45ABD731-2B06-1C31-D3C0-4DE15ABFD8CE}"/>
          </ac:spMkLst>
        </pc:spChg>
        <pc:spChg chg="add mod">
          <ac:chgData name="Chris Partridge" userId="fddcdfea-9f20-4de9-9127-456d5eaae227" providerId="ADAL" clId="{836C9398-246B-4EC9-97A9-548E4D4A5B20}" dt="2025-05-01T16:06:50.300" v="10141" actId="1076"/>
          <ac:spMkLst>
            <pc:docMk/>
            <pc:sldMk cId="2156109506" sldId="2142532460"/>
            <ac:spMk id="6" creationId="{03B9E867-8C42-AA4A-C629-56E664CE9640}"/>
          </ac:spMkLst>
        </pc:spChg>
        <pc:spChg chg="add mod">
          <ac:chgData name="Chris Partridge" userId="fddcdfea-9f20-4de9-9127-456d5eaae227" providerId="ADAL" clId="{836C9398-246B-4EC9-97A9-548E4D4A5B20}" dt="2025-05-01T16:06:50.300" v="10141" actId="1076"/>
          <ac:spMkLst>
            <pc:docMk/>
            <pc:sldMk cId="2156109506" sldId="2142532460"/>
            <ac:spMk id="7" creationId="{266EADF6-4851-79DA-F0D7-4C418661A572}"/>
          </ac:spMkLst>
        </pc:spChg>
        <pc:spChg chg="add mod">
          <ac:chgData name="Chris Partridge" userId="fddcdfea-9f20-4de9-9127-456d5eaae227" providerId="ADAL" clId="{836C9398-246B-4EC9-97A9-548E4D4A5B20}" dt="2025-05-01T16:06:50.300" v="10141" actId="1076"/>
          <ac:spMkLst>
            <pc:docMk/>
            <pc:sldMk cId="2156109506" sldId="2142532460"/>
            <ac:spMk id="8" creationId="{CD59FB89-8900-21A6-263C-7A21E6938A03}"/>
          </ac:spMkLst>
        </pc:spChg>
        <pc:spChg chg="add mod">
          <ac:chgData name="Chris Partridge" userId="fddcdfea-9f20-4de9-9127-456d5eaae227" providerId="ADAL" clId="{836C9398-246B-4EC9-97A9-548E4D4A5B20}" dt="2025-05-01T16:06:50.300" v="10141" actId="1076"/>
          <ac:spMkLst>
            <pc:docMk/>
            <pc:sldMk cId="2156109506" sldId="2142532460"/>
            <ac:spMk id="9" creationId="{4DF90814-32E8-F3B4-6547-880D4DFFC2B8}"/>
          </ac:spMkLst>
        </pc:spChg>
        <pc:spChg chg="add mod">
          <ac:chgData name="Chris Partridge" userId="fddcdfea-9f20-4de9-9127-456d5eaae227" providerId="ADAL" clId="{836C9398-246B-4EC9-97A9-548E4D4A5B20}" dt="2025-05-01T16:06:50.300" v="10141" actId="1076"/>
          <ac:spMkLst>
            <pc:docMk/>
            <pc:sldMk cId="2156109506" sldId="2142532460"/>
            <ac:spMk id="10" creationId="{6C6BAB7C-EFCF-EBDC-5235-89E19DC3EDA7}"/>
          </ac:spMkLst>
        </pc:spChg>
        <pc:spChg chg="add mod">
          <ac:chgData name="Chris Partridge" userId="fddcdfea-9f20-4de9-9127-456d5eaae227" providerId="ADAL" clId="{836C9398-246B-4EC9-97A9-548E4D4A5B20}" dt="2025-05-06T16:23:38.127" v="14134" actId="1076"/>
          <ac:spMkLst>
            <pc:docMk/>
            <pc:sldMk cId="2156109506" sldId="2142532460"/>
            <ac:spMk id="14" creationId="{427D509A-5B3E-2939-54DA-97FD71BBFEA9}"/>
          </ac:spMkLst>
        </pc:spChg>
        <pc:spChg chg="add mod">
          <ac:chgData name="Chris Partridge" userId="fddcdfea-9f20-4de9-9127-456d5eaae227" providerId="ADAL" clId="{836C9398-246B-4EC9-97A9-548E4D4A5B20}" dt="2025-05-06T15:42:21.204" v="13274" actId="14100"/>
          <ac:spMkLst>
            <pc:docMk/>
            <pc:sldMk cId="2156109506" sldId="2142532460"/>
            <ac:spMk id="16" creationId="{4D4EE2CE-F424-2970-2C83-618E16117B90}"/>
          </ac:spMkLst>
        </pc:spChg>
        <pc:spChg chg="add mod">
          <ac:chgData name="Chris Partridge" userId="fddcdfea-9f20-4de9-9127-456d5eaae227" providerId="ADAL" clId="{836C9398-246B-4EC9-97A9-548E4D4A5B20}" dt="2025-05-06T15:43:53.515" v="13279" actId="1076"/>
          <ac:spMkLst>
            <pc:docMk/>
            <pc:sldMk cId="2156109506" sldId="2142532460"/>
            <ac:spMk id="17" creationId="{F296CA92-2B1E-70DE-C41A-E796B28984C5}"/>
          </ac:spMkLst>
        </pc:spChg>
        <pc:spChg chg="add mod">
          <ac:chgData name="Chris Partridge" userId="fddcdfea-9f20-4de9-9127-456d5eaae227" providerId="ADAL" clId="{836C9398-246B-4EC9-97A9-548E4D4A5B20}" dt="2025-05-06T15:43:53.515" v="13279" actId="1076"/>
          <ac:spMkLst>
            <pc:docMk/>
            <pc:sldMk cId="2156109506" sldId="2142532460"/>
            <ac:spMk id="18" creationId="{B6AD8E82-6B21-12E5-32CA-F64BA8B7055A}"/>
          </ac:spMkLst>
        </pc:spChg>
        <pc:spChg chg="add mod">
          <ac:chgData name="Chris Partridge" userId="fddcdfea-9f20-4de9-9127-456d5eaae227" providerId="ADAL" clId="{836C9398-246B-4EC9-97A9-548E4D4A5B20}" dt="2025-05-06T15:43:53.515" v="13279" actId="1076"/>
          <ac:spMkLst>
            <pc:docMk/>
            <pc:sldMk cId="2156109506" sldId="2142532460"/>
            <ac:spMk id="19" creationId="{94F6F97B-D36D-7505-06BD-8D89D425FD8E}"/>
          </ac:spMkLst>
        </pc:spChg>
        <pc:spChg chg="add mod">
          <ac:chgData name="Chris Partridge" userId="fddcdfea-9f20-4de9-9127-456d5eaae227" providerId="ADAL" clId="{836C9398-246B-4EC9-97A9-548E4D4A5B20}" dt="2025-05-06T15:43:53.515" v="13279" actId="1076"/>
          <ac:spMkLst>
            <pc:docMk/>
            <pc:sldMk cId="2156109506" sldId="2142532460"/>
            <ac:spMk id="33" creationId="{EA913158-BE5B-0945-8DE3-88D530D45F71}"/>
          </ac:spMkLst>
        </pc:spChg>
        <pc:spChg chg="add mod">
          <ac:chgData name="Chris Partridge" userId="fddcdfea-9f20-4de9-9127-456d5eaae227" providerId="ADAL" clId="{836C9398-246B-4EC9-97A9-548E4D4A5B20}" dt="2025-05-06T15:43:53.515" v="13279" actId="1076"/>
          <ac:spMkLst>
            <pc:docMk/>
            <pc:sldMk cId="2156109506" sldId="2142532460"/>
            <ac:spMk id="35" creationId="{9D515DC6-3849-9739-9731-0AE49E03D5F3}"/>
          </ac:spMkLst>
        </pc:spChg>
        <pc:picChg chg="add mod">
          <ac:chgData name="Chris Partridge" userId="fddcdfea-9f20-4de9-9127-456d5eaae227" providerId="ADAL" clId="{836C9398-246B-4EC9-97A9-548E4D4A5B20}" dt="2025-05-06T16:23:32.886" v="14133" actId="1076"/>
          <ac:picMkLst>
            <pc:docMk/>
            <pc:sldMk cId="2156109506" sldId="2142532460"/>
            <ac:picMk id="12" creationId="{467576D4-38E2-1492-436D-16D5D8BDB3BE}"/>
          </ac:picMkLst>
        </pc:picChg>
        <pc:picChg chg="add mod">
          <ac:chgData name="Chris Partridge" userId="fddcdfea-9f20-4de9-9127-456d5eaae227" providerId="ADAL" clId="{836C9398-246B-4EC9-97A9-548E4D4A5B20}" dt="2025-05-06T15:43:53.515" v="13279" actId="1076"/>
          <ac:picMkLst>
            <pc:docMk/>
            <pc:sldMk cId="2156109506" sldId="2142532460"/>
            <ac:picMk id="24" creationId="{AA112C19-712C-B27E-5B16-D4ECC8CD9ABE}"/>
          </ac:picMkLst>
        </pc:picChg>
        <pc:picChg chg="add mod">
          <ac:chgData name="Chris Partridge" userId="fddcdfea-9f20-4de9-9127-456d5eaae227" providerId="ADAL" clId="{836C9398-246B-4EC9-97A9-548E4D4A5B20}" dt="2025-05-06T15:43:53.515" v="13279" actId="1076"/>
          <ac:picMkLst>
            <pc:docMk/>
            <pc:sldMk cId="2156109506" sldId="2142532460"/>
            <ac:picMk id="34" creationId="{7452A009-648E-6D0A-EA90-FCF8DDB3A3B9}"/>
          </ac:picMkLst>
        </pc:picChg>
        <pc:cxnChg chg="add mod">
          <ac:chgData name="Chris Partridge" userId="fddcdfea-9f20-4de9-9127-456d5eaae227" providerId="ADAL" clId="{836C9398-246B-4EC9-97A9-548E4D4A5B20}" dt="2025-05-06T15:43:53.515" v="13279" actId="1076"/>
          <ac:cxnSpMkLst>
            <pc:docMk/>
            <pc:sldMk cId="2156109506" sldId="2142532460"/>
            <ac:cxnSpMk id="26" creationId="{9CA5C2EF-82F6-E471-554A-6919A4521D1A}"/>
          </ac:cxnSpMkLst>
        </pc:cxnChg>
        <pc:cxnChg chg="add mod">
          <ac:chgData name="Chris Partridge" userId="fddcdfea-9f20-4de9-9127-456d5eaae227" providerId="ADAL" clId="{836C9398-246B-4EC9-97A9-548E4D4A5B20}" dt="2025-05-06T15:43:53.515" v="13279" actId="1076"/>
          <ac:cxnSpMkLst>
            <pc:docMk/>
            <pc:sldMk cId="2156109506" sldId="2142532460"/>
            <ac:cxnSpMk id="30" creationId="{9F7CD0AD-E9AA-29E0-B626-965A8CE7E593}"/>
          </ac:cxnSpMkLst>
        </pc:cxnChg>
      </pc:sldChg>
      <pc:sldChg chg="addSp delSp modSp new mod modClrScheme chgLayout">
        <pc:chgData name="Chris Partridge" userId="fddcdfea-9f20-4de9-9127-456d5eaae227" providerId="ADAL" clId="{836C9398-246B-4EC9-97A9-548E4D4A5B20}" dt="2025-05-06T15:37:40.133" v="13268" actId="207"/>
        <pc:sldMkLst>
          <pc:docMk/>
          <pc:sldMk cId="472387245" sldId="2142532461"/>
        </pc:sldMkLst>
        <pc:spChg chg="add mod ord">
          <ac:chgData name="Chris Partridge" userId="fddcdfea-9f20-4de9-9127-456d5eaae227" providerId="ADAL" clId="{836C9398-246B-4EC9-97A9-548E4D4A5B20}" dt="2025-05-06T15:37:14.953" v="13263" actId="20577"/>
          <ac:spMkLst>
            <pc:docMk/>
            <pc:sldMk cId="472387245" sldId="2142532461"/>
            <ac:spMk id="4" creationId="{03D63B42-70A0-A044-8BC5-4F329EB0E642}"/>
          </ac:spMkLst>
        </pc:spChg>
        <pc:spChg chg="add mod ord">
          <ac:chgData name="Chris Partridge" userId="fddcdfea-9f20-4de9-9127-456d5eaae227" providerId="ADAL" clId="{836C9398-246B-4EC9-97A9-548E4D4A5B20}" dt="2025-05-06T15:37:40.133" v="13268" actId="207"/>
          <ac:spMkLst>
            <pc:docMk/>
            <pc:sldMk cId="472387245" sldId="2142532461"/>
            <ac:spMk id="5" creationId="{23180452-0C04-AAED-F585-7CDD38117CC0}"/>
          </ac:spMkLst>
        </pc:spChg>
      </pc:sldChg>
      <pc:sldChg chg="addSp delSp modSp add mod">
        <pc:chgData name="Chris Partridge" userId="fddcdfea-9f20-4de9-9127-456d5eaae227" providerId="ADAL" clId="{836C9398-246B-4EC9-97A9-548E4D4A5B20}" dt="2025-05-06T16:43:13.866" v="14334" actId="1076"/>
        <pc:sldMkLst>
          <pc:docMk/>
          <pc:sldMk cId="4067592021" sldId="2142532462"/>
        </pc:sldMkLst>
        <pc:spChg chg="mod">
          <ac:chgData name="Chris Partridge" userId="fddcdfea-9f20-4de9-9127-456d5eaae227" providerId="ADAL" clId="{836C9398-246B-4EC9-97A9-548E4D4A5B20}" dt="2025-05-01T16:06:00.679" v="10135" actId="6549"/>
          <ac:spMkLst>
            <pc:docMk/>
            <pc:sldMk cId="4067592021" sldId="2142532462"/>
            <ac:spMk id="2" creationId="{70FF2A01-870F-667C-1634-ADFF47F0C3AA}"/>
          </ac:spMkLst>
        </pc:spChg>
        <pc:spChg chg="mod">
          <ac:chgData name="Chris Partridge" userId="fddcdfea-9f20-4de9-9127-456d5eaae227" providerId="ADAL" clId="{836C9398-246B-4EC9-97A9-548E4D4A5B20}" dt="2025-05-06T16:42:28.030" v="14325" actId="1076"/>
          <ac:spMkLst>
            <pc:docMk/>
            <pc:sldMk cId="4067592021" sldId="2142532462"/>
            <ac:spMk id="4" creationId="{A9ED12DE-E1BE-E6DD-EE7C-4DFB99314F5A}"/>
          </ac:spMkLst>
        </pc:spChg>
        <pc:spChg chg="mod">
          <ac:chgData name="Chris Partridge" userId="fddcdfea-9f20-4de9-9127-456d5eaae227" providerId="ADAL" clId="{836C9398-246B-4EC9-97A9-548E4D4A5B20}" dt="2025-05-06T16:42:28.030" v="14325" actId="1076"/>
          <ac:spMkLst>
            <pc:docMk/>
            <pc:sldMk cId="4067592021" sldId="2142532462"/>
            <ac:spMk id="5" creationId="{46590761-C136-71C8-C33B-DFA11668163E}"/>
          </ac:spMkLst>
        </pc:spChg>
        <pc:spChg chg="mod">
          <ac:chgData name="Chris Partridge" userId="fddcdfea-9f20-4de9-9127-456d5eaae227" providerId="ADAL" clId="{836C9398-246B-4EC9-97A9-548E4D4A5B20}" dt="2025-05-06T16:42:28.030" v="14325" actId="1076"/>
          <ac:spMkLst>
            <pc:docMk/>
            <pc:sldMk cId="4067592021" sldId="2142532462"/>
            <ac:spMk id="6" creationId="{AF5823FD-C94F-0823-B738-DB56285B07C1}"/>
          </ac:spMkLst>
        </pc:spChg>
        <pc:spChg chg="mod">
          <ac:chgData name="Chris Partridge" userId="fddcdfea-9f20-4de9-9127-456d5eaae227" providerId="ADAL" clId="{836C9398-246B-4EC9-97A9-548E4D4A5B20}" dt="2025-05-06T16:42:28.030" v="14325" actId="1076"/>
          <ac:spMkLst>
            <pc:docMk/>
            <pc:sldMk cId="4067592021" sldId="2142532462"/>
            <ac:spMk id="7" creationId="{1080BF3C-6717-DE31-0E9E-7B004D989B6A}"/>
          </ac:spMkLst>
        </pc:spChg>
        <pc:spChg chg="mod">
          <ac:chgData name="Chris Partridge" userId="fddcdfea-9f20-4de9-9127-456d5eaae227" providerId="ADAL" clId="{836C9398-246B-4EC9-97A9-548E4D4A5B20}" dt="2025-05-06T16:42:28.030" v="14325" actId="1076"/>
          <ac:spMkLst>
            <pc:docMk/>
            <pc:sldMk cId="4067592021" sldId="2142532462"/>
            <ac:spMk id="8" creationId="{71278E30-B74B-282E-8248-D77F482F4ADD}"/>
          </ac:spMkLst>
        </pc:spChg>
        <pc:spChg chg="mod">
          <ac:chgData name="Chris Partridge" userId="fddcdfea-9f20-4de9-9127-456d5eaae227" providerId="ADAL" clId="{836C9398-246B-4EC9-97A9-548E4D4A5B20}" dt="2025-05-06T16:42:28.030" v="14325" actId="1076"/>
          <ac:spMkLst>
            <pc:docMk/>
            <pc:sldMk cId="4067592021" sldId="2142532462"/>
            <ac:spMk id="9" creationId="{89356687-C4CA-B812-BCCC-03A7958F1714}"/>
          </ac:spMkLst>
        </pc:spChg>
        <pc:spChg chg="mod">
          <ac:chgData name="Chris Partridge" userId="fddcdfea-9f20-4de9-9127-456d5eaae227" providerId="ADAL" clId="{836C9398-246B-4EC9-97A9-548E4D4A5B20}" dt="2025-05-06T16:42:41.211" v="14328" actId="1076"/>
          <ac:spMkLst>
            <pc:docMk/>
            <pc:sldMk cId="4067592021" sldId="2142532462"/>
            <ac:spMk id="10" creationId="{7E6B214B-D18A-FDC3-CD15-8B479B2E06B1}"/>
          </ac:spMkLst>
        </pc:spChg>
        <pc:spChg chg="add mod">
          <ac:chgData name="Chris Partridge" userId="fddcdfea-9f20-4de9-9127-456d5eaae227" providerId="ADAL" clId="{836C9398-246B-4EC9-97A9-548E4D4A5B20}" dt="2025-05-06T16:42:45.860" v="14330" actId="14100"/>
          <ac:spMkLst>
            <pc:docMk/>
            <pc:sldMk cId="4067592021" sldId="2142532462"/>
            <ac:spMk id="11" creationId="{B1F642C9-0739-5511-88F8-D1796716EB68}"/>
          </ac:spMkLst>
        </pc:spChg>
        <pc:spChg chg="mod">
          <ac:chgData name="Chris Partridge" userId="fddcdfea-9f20-4de9-9127-456d5eaae227" providerId="ADAL" clId="{836C9398-246B-4EC9-97A9-548E4D4A5B20}" dt="2025-05-06T16:43:13.866" v="14334" actId="1076"/>
          <ac:spMkLst>
            <pc:docMk/>
            <pc:sldMk cId="4067592021" sldId="2142532462"/>
            <ac:spMk id="14" creationId="{D768996C-DCDB-93C4-D89E-DC43EA467A4E}"/>
          </ac:spMkLst>
        </pc:spChg>
        <pc:spChg chg="add mod">
          <ac:chgData name="Chris Partridge" userId="fddcdfea-9f20-4de9-9127-456d5eaae227" providerId="ADAL" clId="{836C9398-246B-4EC9-97A9-548E4D4A5B20}" dt="2025-05-06T16:42:28.030" v="14325" actId="1076"/>
          <ac:spMkLst>
            <pc:docMk/>
            <pc:sldMk cId="4067592021" sldId="2142532462"/>
            <ac:spMk id="27" creationId="{8C3983FE-B284-A043-C607-A8D7FB0E780D}"/>
          </ac:spMkLst>
        </pc:spChg>
        <pc:grpChg chg="add mod">
          <ac:chgData name="Chris Partridge" userId="fddcdfea-9f20-4de9-9127-456d5eaae227" providerId="ADAL" clId="{836C9398-246B-4EC9-97A9-548E4D4A5B20}" dt="2025-05-06T16:40:38.595" v="14292" actId="164"/>
          <ac:grpSpMkLst>
            <pc:docMk/>
            <pc:sldMk cId="4067592021" sldId="2142532462"/>
            <ac:grpSpMk id="12" creationId="{8EBFCED9-173B-CC1A-D48D-74FF801F0C47}"/>
          </ac:grpSpMkLst>
        </pc:grpChg>
        <pc:picChg chg="add mod">
          <ac:chgData name="Chris Partridge" userId="fddcdfea-9f20-4de9-9127-456d5eaae227" providerId="ADAL" clId="{836C9398-246B-4EC9-97A9-548E4D4A5B20}" dt="2025-05-06T16:40:38.595" v="14292" actId="164"/>
          <ac:picMkLst>
            <pc:docMk/>
            <pc:sldMk cId="4067592021" sldId="2142532462"/>
            <ac:picMk id="13" creationId="{21368CDD-1F51-E97C-C3B6-A75DE8A9BEDD}"/>
          </ac:picMkLst>
        </pc:picChg>
        <pc:picChg chg="add mod">
          <ac:chgData name="Chris Partridge" userId="fddcdfea-9f20-4de9-9127-456d5eaae227" providerId="ADAL" clId="{836C9398-246B-4EC9-97A9-548E4D4A5B20}" dt="2025-05-06T16:40:38.595" v="14292" actId="164"/>
          <ac:picMkLst>
            <pc:docMk/>
            <pc:sldMk cId="4067592021" sldId="2142532462"/>
            <ac:picMk id="19" creationId="{B485EE2F-C40E-3A57-1610-71E60DF89AD9}"/>
          </ac:picMkLst>
        </pc:picChg>
        <pc:cxnChg chg="add mod ord">
          <ac:chgData name="Chris Partridge" userId="fddcdfea-9f20-4de9-9127-456d5eaae227" providerId="ADAL" clId="{836C9398-246B-4EC9-97A9-548E4D4A5B20}" dt="2025-05-06T16:42:34.726" v="14327" actId="14100"/>
          <ac:cxnSpMkLst>
            <pc:docMk/>
            <pc:sldMk cId="4067592021" sldId="2142532462"/>
            <ac:cxnSpMk id="15" creationId="{9691933D-3FB9-5B6D-1351-28EE2332F4A0}"/>
          </ac:cxnSpMkLst>
        </pc:cxnChg>
        <pc:cxnChg chg="add mod ord">
          <ac:chgData name="Chris Partridge" userId="fddcdfea-9f20-4de9-9127-456d5eaae227" providerId="ADAL" clId="{836C9398-246B-4EC9-97A9-548E4D4A5B20}" dt="2025-05-06T16:42:28.030" v="14325" actId="1076"/>
          <ac:cxnSpMkLst>
            <pc:docMk/>
            <pc:sldMk cId="4067592021" sldId="2142532462"/>
            <ac:cxnSpMk id="21" creationId="{5C9CC975-7DAE-575F-B039-B4C7FC156ECF}"/>
          </ac:cxnSpMkLst>
        </pc:cxnChg>
        <pc:cxnChg chg="add mod ord">
          <ac:chgData name="Chris Partridge" userId="fddcdfea-9f20-4de9-9127-456d5eaae227" providerId="ADAL" clId="{836C9398-246B-4EC9-97A9-548E4D4A5B20}" dt="2025-05-06T16:42:05.965" v="14318" actId="14100"/>
          <ac:cxnSpMkLst>
            <pc:docMk/>
            <pc:sldMk cId="4067592021" sldId="2142532462"/>
            <ac:cxnSpMk id="25" creationId="{114E62D6-E571-E0AC-A784-F10AA4512536}"/>
          </ac:cxnSpMkLst>
        </pc:cxnChg>
        <pc:cxnChg chg="add mod ord">
          <ac:chgData name="Chris Partridge" userId="fddcdfea-9f20-4de9-9127-456d5eaae227" providerId="ADAL" clId="{836C9398-246B-4EC9-97A9-548E4D4A5B20}" dt="2025-05-06T16:41:58.264" v="14316" actId="166"/>
          <ac:cxnSpMkLst>
            <pc:docMk/>
            <pc:sldMk cId="4067592021" sldId="2142532462"/>
            <ac:cxnSpMk id="28" creationId="{FAC7CE0B-4CD6-5804-5FF8-21A4CF4D83E1}"/>
          </ac:cxnSpMkLst>
        </pc:cxnChg>
      </pc:sldChg>
      <pc:sldChg chg="addSp delSp modSp new mod modClrScheme chgLayout">
        <pc:chgData name="Chris Partridge" userId="fddcdfea-9f20-4de9-9127-456d5eaae227" providerId="ADAL" clId="{836C9398-246B-4EC9-97A9-548E4D4A5B20}" dt="2025-05-06T15:33:12.028" v="13093" actId="6549"/>
        <pc:sldMkLst>
          <pc:docMk/>
          <pc:sldMk cId="304298004" sldId="2142532463"/>
        </pc:sldMkLst>
        <pc:spChg chg="mod ord">
          <ac:chgData name="Chris Partridge" userId="fddcdfea-9f20-4de9-9127-456d5eaae227" providerId="ADAL" clId="{836C9398-246B-4EC9-97A9-548E4D4A5B20}" dt="2025-05-06T14:19:17.868" v="11868" actId="700"/>
          <ac:spMkLst>
            <pc:docMk/>
            <pc:sldMk cId="304298004" sldId="2142532463"/>
            <ac:spMk id="3" creationId="{0BE9800B-8CB2-702B-59EA-392B154D7CF9}"/>
          </ac:spMkLst>
        </pc:spChg>
        <pc:spChg chg="add mod ord">
          <ac:chgData name="Chris Partridge" userId="fddcdfea-9f20-4de9-9127-456d5eaae227" providerId="ADAL" clId="{836C9398-246B-4EC9-97A9-548E4D4A5B20}" dt="2025-05-06T15:10:01.063" v="12677" actId="313"/>
          <ac:spMkLst>
            <pc:docMk/>
            <pc:sldMk cId="304298004" sldId="2142532463"/>
            <ac:spMk id="4" creationId="{802F839A-CDBD-02C4-F3C1-6DB2FC09CCA1}"/>
          </ac:spMkLst>
        </pc:spChg>
        <pc:spChg chg="add mod ord">
          <ac:chgData name="Chris Partridge" userId="fddcdfea-9f20-4de9-9127-456d5eaae227" providerId="ADAL" clId="{836C9398-246B-4EC9-97A9-548E4D4A5B20}" dt="2025-05-06T15:33:12.028" v="13093" actId="6549"/>
          <ac:spMkLst>
            <pc:docMk/>
            <pc:sldMk cId="304298004" sldId="2142532463"/>
            <ac:spMk id="5" creationId="{938DF1E2-2D5E-B917-2D68-3AA2893A75DD}"/>
          </ac:spMkLst>
        </pc:spChg>
      </pc:sldChg>
      <pc:sldChg chg="add">
        <pc:chgData name="Chris Partridge" userId="fddcdfea-9f20-4de9-9127-456d5eaae227" providerId="ADAL" clId="{836C9398-246B-4EC9-97A9-548E4D4A5B20}" dt="2025-05-06T08:53:06.451" v="10479"/>
        <pc:sldMkLst>
          <pc:docMk/>
          <pc:sldMk cId="243528751" sldId="2142532464"/>
        </pc:sldMkLst>
      </pc:sldChg>
      <pc:sldChg chg="addSp delSp modSp new mod modClrScheme chgLayout">
        <pc:chgData name="Chris Partridge" userId="fddcdfea-9f20-4de9-9127-456d5eaae227" providerId="ADAL" clId="{836C9398-246B-4EC9-97A9-548E4D4A5B20}" dt="2025-05-06T15:29:04.325" v="12894" actId="15"/>
        <pc:sldMkLst>
          <pc:docMk/>
          <pc:sldMk cId="2136940275" sldId="2142532465"/>
        </pc:sldMkLst>
        <pc:spChg chg="mod ord">
          <ac:chgData name="Chris Partridge" userId="fddcdfea-9f20-4de9-9127-456d5eaae227" providerId="ADAL" clId="{836C9398-246B-4EC9-97A9-548E4D4A5B20}" dt="2025-05-06T14:28:04.366" v="12281" actId="700"/>
          <ac:spMkLst>
            <pc:docMk/>
            <pc:sldMk cId="2136940275" sldId="2142532465"/>
            <ac:spMk id="3" creationId="{47E91D8B-1809-9F6C-5A58-4C1CC7F7D943}"/>
          </ac:spMkLst>
        </pc:spChg>
        <pc:spChg chg="add mod ord">
          <ac:chgData name="Chris Partridge" userId="fddcdfea-9f20-4de9-9127-456d5eaae227" providerId="ADAL" clId="{836C9398-246B-4EC9-97A9-548E4D4A5B20}" dt="2025-05-06T15:23:00.118" v="12774" actId="20577"/>
          <ac:spMkLst>
            <pc:docMk/>
            <pc:sldMk cId="2136940275" sldId="2142532465"/>
            <ac:spMk id="4" creationId="{D4C6FA14-F3A6-9FDE-BDEE-4F3227C011B3}"/>
          </ac:spMkLst>
        </pc:spChg>
        <pc:spChg chg="add mod ord">
          <ac:chgData name="Chris Partridge" userId="fddcdfea-9f20-4de9-9127-456d5eaae227" providerId="ADAL" clId="{836C9398-246B-4EC9-97A9-548E4D4A5B20}" dt="2025-05-06T15:29:04.325" v="12894" actId="15"/>
          <ac:spMkLst>
            <pc:docMk/>
            <pc:sldMk cId="2136940275" sldId="2142532465"/>
            <ac:spMk id="5" creationId="{A12BD693-D97F-C322-3218-5B6B3E4FF340}"/>
          </ac:spMkLst>
        </pc:spChg>
      </pc:sldChg>
      <pc:sldChg chg="addSp delSp modSp new mod ord modClrScheme chgLayout">
        <pc:chgData name="Chris Partridge" userId="fddcdfea-9f20-4de9-9127-456d5eaae227" providerId="ADAL" clId="{836C9398-246B-4EC9-97A9-548E4D4A5B20}" dt="2025-05-06T16:50:51.685" v="14698" actId="20577"/>
        <pc:sldMkLst>
          <pc:docMk/>
          <pc:sldMk cId="3682317530" sldId="2142532466"/>
        </pc:sldMkLst>
        <pc:spChg chg="mod ord">
          <ac:chgData name="Chris Partridge" userId="fddcdfea-9f20-4de9-9127-456d5eaae227" providerId="ADAL" clId="{836C9398-246B-4EC9-97A9-548E4D4A5B20}" dt="2025-05-06T15:45:59.916" v="13283" actId="700"/>
          <ac:spMkLst>
            <pc:docMk/>
            <pc:sldMk cId="3682317530" sldId="2142532466"/>
            <ac:spMk id="3" creationId="{274ECD97-8986-BE28-DADA-CD253E57DEBE}"/>
          </ac:spMkLst>
        </pc:spChg>
        <pc:spChg chg="add mod ord">
          <ac:chgData name="Chris Partridge" userId="fddcdfea-9f20-4de9-9127-456d5eaae227" providerId="ADAL" clId="{836C9398-246B-4EC9-97A9-548E4D4A5B20}" dt="2025-05-06T16:48:28.549" v="14597"/>
          <ac:spMkLst>
            <pc:docMk/>
            <pc:sldMk cId="3682317530" sldId="2142532466"/>
            <ac:spMk id="4" creationId="{712A9F33-F622-602B-6E83-A8AE7126CD69}"/>
          </ac:spMkLst>
        </pc:spChg>
        <pc:spChg chg="add mod ord">
          <ac:chgData name="Chris Partridge" userId="fddcdfea-9f20-4de9-9127-456d5eaae227" providerId="ADAL" clId="{836C9398-246B-4EC9-97A9-548E4D4A5B20}" dt="2025-05-06T16:50:51.685" v="14698" actId="20577"/>
          <ac:spMkLst>
            <pc:docMk/>
            <pc:sldMk cId="3682317530" sldId="2142532466"/>
            <ac:spMk id="5" creationId="{278B12D7-7451-2908-B472-1432E1BAE0CE}"/>
          </ac:spMkLst>
        </pc:spChg>
      </pc:sldChg>
      <pc:sldChg chg="addSp modSp new mod ord">
        <pc:chgData name="Chris Partridge" userId="fddcdfea-9f20-4de9-9127-456d5eaae227" providerId="ADAL" clId="{836C9398-246B-4EC9-97A9-548E4D4A5B20}" dt="2025-05-06T16:35:03.449" v="14247" actId="14100"/>
        <pc:sldMkLst>
          <pc:docMk/>
          <pc:sldMk cId="1252430441" sldId="2142532467"/>
        </pc:sldMkLst>
        <pc:spChg chg="mod">
          <ac:chgData name="Chris Partridge" userId="fddcdfea-9f20-4de9-9127-456d5eaae227" providerId="ADAL" clId="{836C9398-246B-4EC9-97A9-548E4D4A5B20}" dt="2025-05-06T16:34:16.525" v="14245" actId="20577"/>
          <ac:spMkLst>
            <pc:docMk/>
            <pc:sldMk cId="1252430441" sldId="2142532467"/>
            <ac:spMk id="2" creationId="{BA36AF9B-2431-4A0E-A42E-727DB769B3A9}"/>
          </ac:spMkLst>
        </pc:spChg>
        <pc:spChg chg="add mod">
          <ac:chgData name="Chris Partridge" userId="fddcdfea-9f20-4de9-9127-456d5eaae227" providerId="ADAL" clId="{836C9398-246B-4EC9-97A9-548E4D4A5B20}" dt="2025-05-06T15:47:46.976" v="13371" actId="1076"/>
          <ac:spMkLst>
            <pc:docMk/>
            <pc:sldMk cId="1252430441" sldId="2142532467"/>
            <ac:spMk id="4" creationId="{BA0568E6-53B2-2414-A152-07CA6F073826}"/>
          </ac:spMkLst>
        </pc:spChg>
        <pc:spChg chg="add mod">
          <ac:chgData name="Chris Partridge" userId="fddcdfea-9f20-4de9-9127-456d5eaae227" providerId="ADAL" clId="{836C9398-246B-4EC9-97A9-548E4D4A5B20}" dt="2025-05-06T15:47:46.976" v="13371" actId="1076"/>
          <ac:spMkLst>
            <pc:docMk/>
            <pc:sldMk cId="1252430441" sldId="2142532467"/>
            <ac:spMk id="5" creationId="{D4908462-BD78-F9FC-8601-2FE97D2FCC0E}"/>
          </ac:spMkLst>
        </pc:spChg>
        <pc:spChg chg="add mod">
          <ac:chgData name="Chris Partridge" userId="fddcdfea-9f20-4de9-9127-456d5eaae227" providerId="ADAL" clId="{836C9398-246B-4EC9-97A9-548E4D4A5B20}" dt="2025-05-06T15:47:46.976" v="13371" actId="1076"/>
          <ac:spMkLst>
            <pc:docMk/>
            <pc:sldMk cId="1252430441" sldId="2142532467"/>
            <ac:spMk id="6" creationId="{8CD1E5F1-8654-E5BD-7F38-7AF0814A106C}"/>
          </ac:spMkLst>
        </pc:spChg>
        <pc:spChg chg="add mod">
          <ac:chgData name="Chris Partridge" userId="fddcdfea-9f20-4de9-9127-456d5eaae227" providerId="ADAL" clId="{836C9398-246B-4EC9-97A9-548E4D4A5B20}" dt="2025-05-06T15:47:46.976" v="13371" actId="1076"/>
          <ac:spMkLst>
            <pc:docMk/>
            <pc:sldMk cId="1252430441" sldId="2142532467"/>
            <ac:spMk id="7" creationId="{517E5A86-C3DE-EA13-2FAB-299E18A80886}"/>
          </ac:spMkLst>
        </pc:spChg>
        <pc:spChg chg="add mod">
          <ac:chgData name="Chris Partridge" userId="fddcdfea-9f20-4de9-9127-456d5eaae227" providerId="ADAL" clId="{836C9398-246B-4EC9-97A9-548E4D4A5B20}" dt="2025-05-06T15:47:46.976" v="13371" actId="1076"/>
          <ac:spMkLst>
            <pc:docMk/>
            <pc:sldMk cId="1252430441" sldId="2142532467"/>
            <ac:spMk id="8" creationId="{0BF6916A-D323-C67C-EF4D-3A2C26F59474}"/>
          </ac:spMkLst>
        </pc:spChg>
        <pc:spChg chg="add mod">
          <ac:chgData name="Chris Partridge" userId="fddcdfea-9f20-4de9-9127-456d5eaae227" providerId="ADAL" clId="{836C9398-246B-4EC9-97A9-548E4D4A5B20}" dt="2025-05-06T15:47:46.976" v="13371" actId="1076"/>
          <ac:spMkLst>
            <pc:docMk/>
            <pc:sldMk cId="1252430441" sldId="2142532467"/>
            <ac:spMk id="9" creationId="{EE6285F0-AD3B-56B7-4EA3-2C8553DC099F}"/>
          </ac:spMkLst>
        </pc:spChg>
        <pc:spChg chg="add mod">
          <ac:chgData name="Chris Partridge" userId="fddcdfea-9f20-4de9-9127-456d5eaae227" providerId="ADAL" clId="{836C9398-246B-4EC9-97A9-548E4D4A5B20}" dt="2025-05-06T15:47:46.976" v="13371" actId="1076"/>
          <ac:spMkLst>
            <pc:docMk/>
            <pc:sldMk cId="1252430441" sldId="2142532467"/>
            <ac:spMk id="10" creationId="{02F190B8-0487-E22D-126B-8A8AD493B364}"/>
          </ac:spMkLst>
        </pc:spChg>
        <pc:spChg chg="add mod">
          <ac:chgData name="Chris Partridge" userId="fddcdfea-9f20-4de9-9127-456d5eaae227" providerId="ADAL" clId="{836C9398-246B-4EC9-97A9-548E4D4A5B20}" dt="2025-05-06T16:32:45.943" v="14221" actId="6549"/>
          <ac:spMkLst>
            <pc:docMk/>
            <pc:sldMk cId="1252430441" sldId="2142532467"/>
            <ac:spMk id="17" creationId="{1811A6C4-4C29-FB16-BC04-829275EE45F4}"/>
          </ac:spMkLst>
        </pc:spChg>
        <pc:spChg chg="add mod">
          <ac:chgData name="Chris Partridge" userId="fddcdfea-9f20-4de9-9127-456d5eaae227" providerId="ADAL" clId="{836C9398-246B-4EC9-97A9-548E4D4A5B20}" dt="2025-05-06T16:30:01.349" v="14168" actId="1076"/>
          <ac:spMkLst>
            <pc:docMk/>
            <pc:sldMk cId="1252430441" sldId="2142532467"/>
            <ac:spMk id="22" creationId="{521DD421-63CE-12C1-4337-179F614F70B0}"/>
          </ac:spMkLst>
        </pc:spChg>
        <pc:picChg chg="add mod">
          <ac:chgData name="Chris Partridge" userId="fddcdfea-9f20-4de9-9127-456d5eaae227" providerId="ADAL" clId="{836C9398-246B-4EC9-97A9-548E4D4A5B20}" dt="2025-05-06T16:32:33.911" v="14218" actId="1076"/>
          <ac:picMkLst>
            <pc:docMk/>
            <pc:sldMk cId="1252430441" sldId="2142532467"/>
            <ac:picMk id="11" creationId="{858AFAD6-5B5B-32E2-9520-3DEE553F09E0}"/>
          </ac:picMkLst>
        </pc:picChg>
        <pc:picChg chg="add mod">
          <ac:chgData name="Chris Partridge" userId="fddcdfea-9f20-4de9-9127-456d5eaae227" providerId="ADAL" clId="{836C9398-246B-4EC9-97A9-548E4D4A5B20}" dt="2025-05-06T16:32:33.911" v="14218" actId="1076"/>
          <ac:picMkLst>
            <pc:docMk/>
            <pc:sldMk cId="1252430441" sldId="2142532467"/>
            <ac:picMk id="12" creationId="{6891C2FF-1765-533C-389B-E134BEDA4524}"/>
          </ac:picMkLst>
        </pc:picChg>
        <pc:cxnChg chg="mod">
          <ac:chgData name="Chris Partridge" userId="fddcdfea-9f20-4de9-9127-456d5eaae227" providerId="ADAL" clId="{836C9398-246B-4EC9-97A9-548E4D4A5B20}" dt="2025-05-06T15:46:56.206" v="13342" actId="1076"/>
          <ac:cxnSpMkLst>
            <pc:docMk/>
            <pc:sldMk cId="1252430441" sldId="2142532467"/>
            <ac:cxnSpMk id="13" creationId="{D964CD69-AED5-7660-3AFC-1A99809FC1D5}"/>
          </ac:cxnSpMkLst>
        </pc:cxnChg>
        <pc:cxnChg chg="mod">
          <ac:chgData name="Chris Partridge" userId="fddcdfea-9f20-4de9-9127-456d5eaae227" providerId="ADAL" clId="{836C9398-246B-4EC9-97A9-548E4D4A5B20}" dt="2025-05-06T16:35:03.449" v="14247" actId="14100"/>
          <ac:cxnSpMkLst>
            <pc:docMk/>
            <pc:sldMk cId="1252430441" sldId="2142532467"/>
            <ac:cxnSpMk id="14" creationId="{9A11FD47-140E-A5C9-A162-D5939CD6D213}"/>
          </ac:cxnSpMkLst>
        </pc:cxnChg>
        <pc:cxnChg chg="add mod">
          <ac:chgData name="Chris Partridge" userId="fddcdfea-9f20-4de9-9127-456d5eaae227" providerId="ADAL" clId="{836C9398-246B-4EC9-97A9-548E4D4A5B20}" dt="2025-05-06T15:46:56.206" v="13342" actId="1076"/>
          <ac:cxnSpMkLst>
            <pc:docMk/>
            <pc:sldMk cId="1252430441" sldId="2142532467"/>
            <ac:cxnSpMk id="15" creationId="{BBEB925F-800D-0757-A0D3-34D017FF9420}"/>
          </ac:cxnSpMkLst>
        </pc:cxnChg>
        <pc:cxnChg chg="mod">
          <ac:chgData name="Chris Partridge" userId="fddcdfea-9f20-4de9-9127-456d5eaae227" providerId="ADAL" clId="{836C9398-246B-4EC9-97A9-548E4D4A5B20}" dt="2025-05-06T15:46:56.206" v="13342" actId="1076"/>
          <ac:cxnSpMkLst>
            <pc:docMk/>
            <pc:sldMk cId="1252430441" sldId="2142532467"/>
            <ac:cxnSpMk id="16" creationId="{94614B16-1599-E30B-8FCA-EA3F8D8B8688}"/>
          </ac:cxnSpMkLst>
        </pc:cxnChg>
        <pc:cxnChg chg="add mod">
          <ac:chgData name="Chris Partridge" userId="fddcdfea-9f20-4de9-9127-456d5eaae227" providerId="ADAL" clId="{836C9398-246B-4EC9-97A9-548E4D4A5B20}" dt="2025-05-06T16:34:50.168" v="14246" actId="14100"/>
          <ac:cxnSpMkLst>
            <pc:docMk/>
            <pc:sldMk cId="1252430441" sldId="2142532467"/>
            <ac:cxnSpMk id="18" creationId="{71F085B4-A95C-3A12-5206-50A09B63D43A}"/>
          </ac:cxnSpMkLst>
        </pc:cxnChg>
      </pc:sldChg>
      <pc:sldChg chg="new">
        <pc:chgData name="Chris Partridge" userId="fddcdfea-9f20-4de9-9127-456d5eaae227" providerId="ADAL" clId="{836C9398-246B-4EC9-97A9-548E4D4A5B20}" dt="2025-05-06T15:54:36.289" v="13498" actId="680"/>
        <pc:sldMkLst>
          <pc:docMk/>
          <pc:sldMk cId="2958118323" sldId="2142532468"/>
        </pc:sldMkLst>
      </pc:sldChg>
      <pc:sldChg chg="new">
        <pc:chgData name="Chris Partridge" userId="fddcdfea-9f20-4de9-9127-456d5eaae227" providerId="ADAL" clId="{836C9398-246B-4EC9-97A9-548E4D4A5B20}" dt="2025-05-06T15:54:38.721" v="13499" actId="680"/>
        <pc:sldMkLst>
          <pc:docMk/>
          <pc:sldMk cId="2341406590" sldId="2142532469"/>
        </pc:sldMkLst>
      </pc:sldChg>
      <pc:sldChg chg="modSp new mod">
        <pc:chgData name="Chris Partridge" userId="fddcdfea-9f20-4de9-9127-456d5eaae227" providerId="ADAL" clId="{836C9398-246B-4EC9-97A9-548E4D4A5B20}" dt="2025-05-06T16:08:04.018" v="14083" actId="20577"/>
        <pc:sldMkLst>
          <pc:docMk/>
          <pc:sldMk cId="1773566235" sldId="2142532470"/>
        </pc:sldMkLst>
        <pc:spChg chg="mod">
          <ac:chgData name="Chris Partridge" userId="fddcdfea-9f20-4de9-9127-456d5eaae227" providerId="ADAL" clId="{836C9398-246B-4EC9-97A9-548E4D4A5B20}" dt="2025-05-06T16:08:04.018" v="14083" actId="20577"/>
          <ac:spMkLst>
            <pc:docMk/>
            <pc:sldMk cId="1773566235" sldId="2142532470"/>
            <ac:spMk id="3" creationId="{F8C15F39-25DD-A712-52BF-A1EC4FBC86B2}"/>
          </ac:spMkLst>
        </pc:spChg>
      </pc:sldChg>
      <pc:sldChg chg="add">
        <pc:chgData name="Chris Partridge" userId="fddcdfea-9f20-4de9-9127-456d5eaae227" providerId="ADAL" clId="{836C9398-246B-4EC9-97A9-548E4D4A5B20}" dt="2025-05-06T15:56:19.830" v="13506"/>
        <pc:sldMkLst>
          <pc:docMk/>
          <pc:sldMk cId="2605627759" sldId="2142532471"/>
        </pc:sldMkLst>
      </pc:sldChg>
      <pc:sldChg chg="new">
        <pc:chgData name="Chris Partridge" userId="fddcdfea-9f20-4de9-9127-456d5eaae227" providerId="ADAL" clId="{836C9398-246B-4EC9-97A9-548E4D4A5B20}" dt="2025-05-06T16:22:18.923" v="14131" actId="680"/>
        <pc:sldMkLst>
          <pc:docMk/>
          <pc:sldMk cId="4188279655" sldId="2142532472"/>
        </pc:sldMkLst>
      </pc:sldChg>
      <pc:sldChg chg="add">
        <pc:chgData name="Chris Partridge" userId="fddcdfea-9f20-4de9-9127-456d5eaae227" providerId="ADAL" clId="{836C9398-246B-4EC9-97A9-548E4D4A5B20}" dt="2025-05-06T16:49:06.766" v="14659"/>
        <pc:sldMkLst>
          <pc:docMk/>
          <pc:sldMk cId="165624191" sldId="2142532473"/>
        </pc:sldMkLst>
      </pc:sldChg>
      <pc:sldChg chg="new del">
        <pc:chgData name="Chris Partridge" userId="fddcdfea-9f20-4de9-9127-456d5eaae227" providerId="ADAL" clId="{836C9398-246B-4EC9-97A9-548E4D4A5B20}" dt="2025-05-06T16:49:03.912" v="14658" actId="2696"/>
        <pc:sldMkLst>
          <pc:docMk/>
          <pc:sldMk cId="2136284061" sldId="2142532473"/>
        </pc:sldMkLst>
      </pc:sldChg>
      <pc:sldChg chg="modSp add mod">
        <pc:chgData name="Chris Partridge" userId="fddcdfea-9f20-4de9-9127-456d5eaae227" providerId="ADAL" clId="{836C9398-246B-4EC9-97A9-548E4D4A5B20}" dt="2025-05-06T16:27:24.764" v="14149" actId="20577"/>
        <pc:sldMkLst>
          <pc:docMk/>
          <pc:sldMk cId="925683336" sldId="2142532474"/>
        </pc:sldMkLst>
        <pc:spChg chg="mod">
          <ac:chgData name="Chris Partridge" userId="fddcdfea-9f20-4de9-9127-456d5eaae227" providerId="ADAL" clId="{836C9398-246B-4EC9-97A9-548E4D4A5B20}" dt="2025-05-06T16:27:24.764" v="14149" actId="20577"/>
          <ac:spMkLst>
            <pc:docMk/>
            <pc:sldMk cId="925683336" sldId="2142532474"/>
            <ac:spMk id="5" creationId="{3FE0DEC0-9107-FE9C-066C-9C46BBA18884}"/>
          </ac:spMkLst>
        </pc:spChg>
      </pc:sldChg>
      <pc:sldChg chg="addSp delSp modSp add mod chgLayout">
        <pc:chgData name="Chris Partridge" userId="fddcdfea-9f20-4de9-9127-456d5eaae227" providerId="ADAL" clId="{836C9398-246B-4EC9-97A9-548E4D4A5B20}" dt="2025-05-06T16:29:00.909" v="14155" actId="6264"/>
        <pc:sldMkLst>
          <pc:docMk/>
          <pc:sldMk cId="3128021486" sldId="2142532475"/>
        </pc:sldMkLst>
        <pc:spChg chg="add mod ord">
          <ac:chgData name="Chris Partridge" userId="fddcdfea-9f20-4de9-9127-456d5eaae227" providerId="ADAL" clId="{836C9398-246B-4EC9-97A9-548E4D4A5B20}" dt="2025-05-06T16:29:00.909" v="14155" actId="6264"/>
          <ac:spMkLst>
            <pc:docMk/>
            <pc:sldMk cId="3128021486" sldId="2142532475"/>
            <ac:spMk id="3" creationId="{4E998E5B-24A1-7A08-E746-6FCDB256ABD8}"/>
          </ac:spMkLst>
        </pc:spChg>
        <pc:spChg chg="mod ord">
          <ac:chgData name="Chris Partridge" userId="fddcdfea-9f20-4de9-9127-456d5eaae227" providerId="ADAL" clId="{836C9398-246B-4EC9-97A9-548E4D4A5B20}" dt="2025-05-06T16:29:00.909" v="14155" actId="6264"/>
          <ac:spMkLst>
            <pc:docMk/>
            <pc:sldMk cId="3128021486" sldId="2142532475"/>
            <ac:spMk id="5" creationId="{91BE0F49-3310-ECDE-0DBE-26E0166E0DC0}"/>
          </ac:spMkLst>
        </pc:spChg>
      </pc:sldChg>
      <pc:sldChg chg="addSp delSp modSp new mod modClrScheme chgLayout">
        <pc:chgData name="Chris Partridge" userId="fddcdfea-9f20-4de9-9127-456d5eaae227" providerId="ADAL" clId="{836C9398-246B-4EC9-97A9-548E4D4A5B20}" dt="2025-05-06T16:32:04.387" v="14215" actId="6264"/>
        <pc:sldMkLst>
          <pc:docMk/>
          <pc:sldMk cId="577296769" sldId="2142532476"/>
        </pc:sldMkLst>
        <pc:spChg chg="add mod ord">
          <ac:chgData name="Chris Partridge" userId="fddcdfea-9f20-4de9-9127-456d5eaae227" providerId="ADAL" clId="{836C9398-246B-4EC9-97A9-548E4D4A5B20}" dt="2025-05-06T16:32:04.387" v="14215" actId="6264"/>
          <ac:spMkLst>
            <pc:docMk/>
            <pc:sldMk cId="577296769" sldId="2142532476"/>
            <ac:spMk id="4" creationId="{1DA272AF-A840-094D-6C1A-F99CB6A2A408}"/>
          </ac:spMkLst>
        </pc:spChg>
        <pc:spChg chg="add mod ord">
          <ac:chgData name="Chris Partridge" userId="fddcdfea-9f20-4de9-9127-456d5eaae227" providerId="ADAL" clId="{836C9398-246B-4EC9-97A9-548E4D4A5B20}" dt="2025-05-06T16:32:04.387" v="14215" actId="6264"/>
          <ac:spMkLst>
            <pc:docMk/>
            <pc:sldMk cId="577296769" sldId="2142532476"/>
            <ac:spMk id="5" creationId="{627DCA06-F284-C86B-0142-0CD1C8FA97BC}"/>
          </ac:spMkLst>
        </pc:spChg>
      </pc:sldChg>
      <pc:sldChg chg="addSp delSp modSp new mod modClrScheme chgLayout">
        <pc:chgData name="Chris Partridge" userId="fddcdfea-9f20-4de9-9127-456d5eaae227" providerId="ADAL" clId="{836C9398-246B-4EC9-97A9-548E4D4A5B20}" dt="2025-05-06T16:39:34.564" v="14250"/>
        <pc:sldMkLst>
          <pc:docMk/>
          <pc:sldMk cId="851065473" sldId="2142532477"/>
        </pc:sldMkLst>
        <pc:spChg chg="add mod ord">
          <ac:chgData name="Chris Partridge" userId="fddcdfea-9f20-4de9-9127-456d5eaae227" providerId="ADAL" clId="{836C9398-246B-4EC9-97A9-548E4D4A5B20}" dt="2025-05-06T16:39:34.564" v="14250"/>
          <ac:spMkLst>
            <pc:docMk/>
            <pc:sldMk cId="851065473" sldId="2142532477"/>
            <ac:spMk id="5" creationId="{30EFB7A2-E3B2-C519-D653-07DFE31695D6}"/>
          </ac:spMkLst>
        </pc:spChg>
        <pc:spChg chg="add mod ord">
          <ac:chgData name="Chris Partridge" userId="fddcdfea-9f20-4de9-9127-456d5eaae227" providerId="ADAL" clId="{836C9398-246B-4EC9-97A9-548E4D4A5B20}" dt="2025-05-06T16:39:26.282" v="14249" actId="700"/>
          <ac:spMkLst>
            <pc:docMk/>
            <pc:sldMk cId="851065473" sldId="2142532477"/>
            <ac:spMk id="6" creationId="{5319E042-823A-FBF1-C083-CB5034FAAB68}"/>
          </ac:spMkLst>
        </pc:spChg>
      </pc:sldChg>
      <pc:sldChg chg="addSp modSp new mod modClrScheme chgLayout">
        <pc:chgData name="Chris Partridge" userId="fddcdfea-9f20-4de9-9127-456d5eaae227" providerId="ADAL" clId="{836C9398-246B-4EC9-97A9-548E4D4A5B20}" dt="2025-05-06T17:12:08.051" v="15312" actId="20577"/>
        <pc:sldMkLst>
          <pc:docMk/>
          <pc:sldMk cId="1168127724" sldId="2142532478"/>
        </pc:sldMkLst>
        <pc:spChg chg="mod ord">
          <ac:chgData name="Chris Partridge" userId="fddcdfea-9f20-4de9-9127-456d5eaae227" providerId="ADAL" clId="{836C9398-246B-4EC9-97A9-548E4D4A5B20}" dt="2025-05-06T17:01:41.015" v="14992" actId="700"/>
          <ac:spMkLst>
            <pc:docMk/>
            <pc:sldMk cId="1168127724" sldId="2142532478"/>
            <ac:spMk id="2" creationId="{40A7012B-A2E9-AA4F-3A54-FE058BACF4F2}"/>
          </ac:spMkLst>
        </pc:spChg>
        <pc:spChg chg="add mod ord">
          <ac:chgData name="Chris Partridge" userId="fddcdfea-9f20-4de9-9127-456d5eaae227" providerId="ADAL" clId="{836C9398-246B-4EC9-97A9-548E4D4A5B20}" dt="2025-05-06T17:12:08.051" v="15312" actId="20577"/>
          <ac:spMkLst>
            <pc:docMk/>
            <pc:sldMk cId="1168127724" sldId="2142532478"/>
            <ac:spMk id="4" creationId="{11340050-A087-8508-3FD2-57096FA9BB67}"/>
          </ac:spMkLst>
        </pc:spChg>
      </pc:sldChg>
      <pc:sldMasterChg chg="modSp mod">
        <pc:chgData name="Chris Partridge" userId="fddcdfea-9f20-4de9-9127-456d5eaae227" providerId="ADAL" clId="{836C9398-246B-4EC9-97A9-548E4D4A5B20}" dt="2025-04-21T17:56:17.666" v="879" actId="166"/>
        <pc:sldMasterMkLst>
          <pc:docMk/>
          <pc:sldMasterMk cId="0" sldId="2147483668"/>
        </pc:sldMasterMkLst>
        <pc:spChg chg="mod ord">
          <ac:chgData name="Chris Partridge" userId="fddcdfea-9f20-4de9-9127-456d5eaae227" providerId="ADAL" clId="{836C9398-246B-4EC9-97A9-548E4D4A5B20}" dt="2025-04-21T17:56:17.666" v="879" actId="166"/>
          <ac:spMkLst>
            <pc:docMk/>
            <pc:sldMasterMk cId="0" sldId="2147483668"/>
            <ac:spMk id="18" creationId="{00000000-0000-0000-0000-000000000000}"/>
          </ac:spMkLst>
        </pc:spChg>
      </pc:sldMasterChg>
    </pc:docChg>
  </pc:docChgLst>
  <pc:docChgLst>
    <pc:chgData name="Chris Partridge" userId="fddcdfea-9f20-4de9-9127-456d5eaae227" providerId="ADAL" clId="{4B4C614A-E1E4-4369-AB55-247A0F885ED9}"/>
    <pc:docChg chg="mod">
      <pc:chgData name="Chris Partridge" userId="fddcdfea-9f20-4de9-9127-456d5eaae227" providerId="ADAL" clId="{4B4C614A-E1E4-4369-AB55-247A0F885ED9}" dt="2025-04-21T16:29:49.940" v="0"/>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GB" dirty="0"/>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GB" dirty="0"/>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GB" dirty="0"/>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0137901F-FAEC-496A-A2D6-409DEDC623F3}" type="slidenum">
              <a:rPr lang="en-GB"/>
              <a:pPr>
                <a:defRPr/>
              </a:pPr>
              <a:t>‹#›</a:t>
            </a:fld>
            <a:endParaRPr lang="en-GB" dirty="0"/>
          </a:p>
        </p:txBody>
      </p:sp>
    </p:spTree>
    <p:extLst>
      <p:ext uri="{BB962C8B-B14F-4D97-AF65-F5344CB8AC3E}">
        <p14:creationId xmlns:p14="http://schemas.microsoft.com/office/powerpoint/2010/main" val="27854458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137901F-FAEC-496A-A2D6-409DEDC623F3}" type="slidenum">
              <a:rPr lang="en-GB" smtClean="0"/>
              <a:pPr>
                <a:defRPr/>
              </a:pPr>
              <a:t>12</a:t>
            </a:fld>
            <a:endParaRPr lang="en-GB" dirty="0"/>
          </a:p>
        </p:txBody>
      </p:sp>
    </p:spTree>
    <p:extLst>
      <p:ext uri="{BB962C8B-B14F-4D97-AF65-F5344CB8AC3E}">
        <p14:creationId xmlns:p14="http://schemas.microsoft.com/office/powerpoint/2010/main" val="480223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137901F-FAEC-496A-A2D6-409DEDC623F3}" type="slidenum">
              <a:rPr lang="en-GB" smtClean="0"/>
              <a:pPr>
                <a:defRPr/>
              </a:pPr>
              <a:t>19</a:t>
            </a:fld>
            <a:endParaRPr lang="en-GB" dirty="0"/>
          </a:p>
        </p:txBody>
      </p:sp>
    </p:spTree>
    <p:extLst>
      <p:ext uri="{BB962C8B-B14F-4D97-AF65-F5344CB8AC3E}">
        <p14:creationId xmlns:p14="http://schemas.microsoft.com/office/powerpoint/2010/main" val="99515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137901F-FAEC-496A-A2D6-409DEDC623F3}" type="slidenum">
              <a:rPr lang="en-GB" smtClean="0"/>
              <a:pPr>
                <a:defRPr/>
              </a:pPr>
              <a:t>34</a:t>
            </a:fld>
            <a:endParaRPr lang="en-GB" dirty="0"/>
          </a:p>
        </p:txBody>
      </p:sp>
    </p:spTree>
    <p:extLst>
      <p:ext uri="{BB962C8B-B14F-4D97-AF65-F5344CB8AC3E}">
        <p14:creationId xmlns:p14="http://schemas.microsoft.com/office/powerpoint/2010/main" val="644906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2C7919-E053-3A42-95B3-650D733C797E}" type="slidenum">
              <a:rPr lang="en-US" smtClean="0"/>
              <a:t>52</a:t>
            </a:fld>
            <a:endParaRPr lang="en-US"/>
          </a:p>
        </p:txBody>
      </p:sp>
    </p:spTree>
    <p:extLst>
      <p:ext uri="{BB962C8B-B14F-4D97-AF65-F5344CB8AC3E}">
        <p14:creationId xmlns:p14="http://schemas.microsoft.com/office/powerpoint/2010/main" val="17036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42E28-A848-3B25-AF62-32630737C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0A028-3F19-4DDD-5085-DF5783244B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90168B-BC03-26BE-1817-251AE066014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4D07716-144E-8991-5877-705A7A803D6E}"/>
              </a:ext>
            </a:extLst>
          </p:cNvPr>
          <p:cNvSpPr>
            <a:spLocks noGrp="1"/>
          </p:cNvSpPr>
          <p:nvPr>
            <p:ph type="sldNum" sz="quarter" idx="5"/>
          </p:nvPr>
        </p:nvSpPr>
        <p:spPr/>
        <p:txBody>
          <a:bodyPr/>
          <a:lstStyle/>
          <a:p>
            <a:pPr>
              <a:defRPr/>
            </a:pPr>
            <a:fld id="{0137901F-FAEC-496A-A2D6-409DEDC623F3}" type="slidenum">
              <a:rPr lang="en-GB" smtClean="0"/>
              <a:pPr>
                <a:defRPr/>
              </a:pPr>
              <a:t>56</a:t>
            </a:fld>
            <a:endParaRPr lang="en-GB" dirty="0"/>
          </a:p>
        </p:txBody>
      </p:sp>
    </p:spTree>
    <p:extLst>
      <p:ext uri="{BB962C8B-B14F-4D97-AF65-F5344CB8AC3E}">
        <p14:creationId xmlns:p14="http://schemas.microsoft.com/office/powerpoint/2010/main" val="2807372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2B250-8338-4AD7-A389-4B9CC496F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9616" y="911142"/>
            <a:ext cx="8163536" cy="5946858"/>
          </a:xfrm>
          <a:prstGeom prst="rect">
            <a:avLst/>
          </a:prstGeom>
        </p:spPr>
      </p:pic>
      <p:sp>
        <p:nvSpPr>
          <p:cNvPr id="15" name="Rectangle 9">
            <a:extLst>
              <a:ext uri="{FF2B5EF4-FFF2-40B4-BE49-F238E27FC236}">
                <a16:creationId xmlns:a16="http://schemas.microsoft.com/office/drawing/2014/main" id="{B54EF656-AF33-47E7-AAB0-41D5060B4518}"/>
              </a:ext>
            </a:extLst>
          </p:cNvPr>
          <p:cNvSpPr>
            <a:spLocks noChangeArrowheads="1"/>
          </p:cNvSpPr>
          <p:nvPr userDrawn="1"/>
        </p:nvSpPr>
        <p:spPr bwMode="auto">
          <a:xfrm rot="16200000">
            <a:off x="3362399" y="-1971602"/>
            <a:ext cx="6858001" cy="10801201"/>
          </a:xfrm>
          <a:prstGeom prst="rect">
            <a:avLst/>
          </a:prstGeom>
          <a:solidFill>
            <a:schemeClr val="bg1">
              <a:alpha val="76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4" name="Rectangle 8"/>
          <p:cNvSpPr>
            <a:spLocks noChangeArrowheads="1"/>
          </p:cNvSpPr>
          <p:nvPr/>
        </p:nvSpPr>
        <p:spPr bwMode="auto">
          <a:xfrm flipV="1">
            <a:off x="4751917" y="1989138"/>
            <a:ext cx="7440083" cy="71437"/>
          </a:xfrm>
          <a:prstGeom prst="rect">
            <a:avLst/>
          </a:prstGeom>
          <a:solidFill>
            <a:srgbClr val="00396B"/>
          </a:solidFill>
          <a:ln w="9525">
            <a:noFill/>
            <a:miter lim="800000"/>
            <a:headEnd/>
            <a:tailEnd/>
          </a:ln>
          <a:effectLst/>
        </p:spPr>
        <p:txBody>
          <a:bodyPr wrap="none" anchor="ctr"/>
          <a:lstStyle/>
          <a:p>
            <a:pPr>
              <a:defRPr/>
            </a:pPr>
            <a:endParaRPr lang="en-US" dirty="0">
              <a:latin typeface="Arial" charset="0"/>
              <a:cs typeface="Arial" charset="0"/>
            </a:endParaRPr>
          </a:p>
        </p:txBody>
      </p:sp>
      <p:sp>
        <p:nvSpPr>
          <p:cNvPr id="3074" name="Rectangle 2"/>
          <p:cNvSpPr>
            <a:spLocks noGrp="1" noChangeArrowheads="1"/>
          </p:cNvSpPr>
          <p:nvPr>
            <p:ph type="ctrTitle"/>
          </p:nvPr>
        </p:nvSpPr>
        <p:spPr>
          <a:xfrm>
            <a:off x="2063751" y="476251"/>
            <a:ext cx="9787467" cy="1470025"/>
          </a:xfrm>
        </p:spPr>
        <p:txBody>
          <a:bodyPr/>
          <a:lstStyle>
            <a:lvl1pPr>
              <a:defRPr sz="3200" b="1">
                <a:solidFill>
                  <a:schemeClr val="accent6"/>
                </a:solidFill>
              </a:defRPr>
            </a:lvl1pPr>
          </a:lstStyle>
          <a:p>
            <a:r>
              <a:rPr lang="en-US" dirty="0"/>
              <a:t>Click to edit Master title style</a:t>
            </a:r>
          </a:p>
        </p:txBody>
      </p:sp>
      <p:sp>
        <p:nvSpPr>
          <p:cNvPr id="3075" name="Rectangle 3"/>
          <p:cNvSpPr>
            <a:spLocks noGrp="1" noChangeArrowheads="1"/>
          </p:cNvSpPr>
          <p:nvPr>
            <p:ph type="subTitle" idx="1"/>
          </p:nvPr>
        </p:nvSpPr>
        <p:spPr>
          <a:xfrm>
            <a:off x="4756151" y="2133600"/>
            <a:ext cx="7095067" cy="1752600"/>
          </a:xfrm>
        </p:spPr>
        <p:txBody>
          <a:bodyPr/>
          <a:lstStyle>
            <a:lvl1pPr marL="0" indent="0" algn="r">
              <a:buFontTx/>
              <a:buNone/>
              <a:defRPr>
                <a:solidFill>
                  <a:schemeClr val="accent6"/>
                </a:solidFill>
              </a:defRPr>
            </a:lvl1pPr>
          </a:lstStyle>
          <a:p>
            <a:r>
              <a:rPr lang="en-US"/>
              <a:t>Click to edit Master subtitle style</a:t>
            </a:r>
            <a:endParaRPr lang="en-US" dirty="0"/>
          </a:p>
        </p:txBody>
      </p:sp>
      <p:sp>
        <p:nvSpPr>
          <p:cNvPr id="12" name="Rectangle 4"/>
          <p:cNvSpPr>
            <a:spLocks noGrp="1" noChangeArrowheads="1"/>
          </p:cNvSpPr>
          <p:nvPr>
            <p:ph type="dt" sz="half" idx="10"/>
          </p:nvPr>
        </p:nvSpPr>
        <p:spPr>
          <a:xfrm>
            <a:off x="8572500" y="3929063"/>
            <a:ext cx="3278717" cy="476250"/>
          </a:xfrm>
          <a:prstGeom prst="rect">
            <a:avLst/>
          </a:prstGeom>
        </p:spPr>
        <p:txBody>
          <a:bodyPr/>
          <a:lstStyle>
            <a:lvl1pPr algn="r">
              <a:defRPr sz="1400">
                <a:solidFill>
                  <a:schemeClr val="bg2"/>
                </a:solidFill>
                <a:latin typeface="Arial" charset="0"/>
                <a:cs typeface="Arial" charset="0"/>
              </a:defRPr>
            </a:lvl1pPr>
          </a:lstStyle>
          <a:p>
            <a:pPr>
              <a:defRPr/>
            </a:pPr>
            <a:endParaRPr lang="en-GB" dirty="0"/>
          </a:p>
        </p:txBody>
      </p:sp>
      <p:pic>
        <p:nvPicPr>
          <p:cNvPr id="18" name="Picture 7" descr="title_nallow1">
            <a:extLst>
              <a:ext uri="{FF2B5EF4-FFF2-40B4-BE49-F238E27FC236}">
                <a16:creationId xmlns:a16="http://schemas.microsoft.com/office/drawing/2014/main" id="{DDB0846A-079D-450F-A7A3-7A935F7801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5738" y="1143000"/>
            <a:ext cx="3460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9">
            <a:extLst>
              <a:ext uri="{FF2B5EF4-FFF2-40B4-BE49-F238E27FC236}">
                <a16:creationId xmlns:a16="http://schemas.microsoft.com/office/drawing/2014/main" id="{788803F8-5E84-4681-8941-2477632230D3}"/>
              </a:ext>
            </a:extLst>
          </p:cNvPr>
          <p:cNvSpPr>
            <a:spLocks noChangeArrowheads="1"/>
          </p:cNvSpPr>
          <p:nvPr userDrawn="1"/>
        </p:nvSpPr>
        <p:spPr bwMode="auto">
          <a:xfrm rot="16200000">
            <a:off x="-3000375" y="3000375"/>
            <a:ext cx="6858000" cy="857250"/>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20" name="Rectangle 9">
            <a:extLst>
              <a:ext uri="{FF2B5EF4-FFF2-40B4-BE49-F238E27FC236}">
                <a16:creationId xmlns:a16="http://schemas.microsoft.com/office/drawing/2014/main" id="{B4F2BA0B-6696-4C70-A71F-D29F924BCCFE}"/>
              </a:ext>
            </a:extLst>
          </p:cNvPr>
          <p:cNvSpPr>
            <a:spLocks noChangeArrowheads="1"/>
          </p:cNvSpPr>
          <p:nvPr userDrawn="1"/>
        </p:nvSpPr>
        <p:spPr bwMode="auto">
          <a:xfrm rot="16200000">
            <a:off x="-3000375" y="3000375"/>
            <a:ext cx="6858000" cy="857250"/>
          </a:xfrm>
          <a:prstGeom prst="rect">
            <a:avLst/>
          </a:prstGeom>
          <a:solidFill>
            <a:schemeClr val="bg1">
              <a:alpha val="30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Tree>
    <p:extLst>
      <p:ext uri="{BB962C8B-B14F-4D97-AF65-F5344CB8AC3E}">
        <p14:creationId xmlns:p14="http://schemas.microsoft.com/office/powerpoint/2010/main" val="1815645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4425AB-048F-4221-AB78-AAE42BE675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9616" y="911142"/>
            <a:ext cx="8163536" cy="5946858"/>
          </a:xfrm>
          <a:prstGeom prst="rect">
            <a:avLst/>
          </a:prstGeom>
        </p:spPr>
      </p:pic>
      <p:sp>
        <p:nvSpPr>
          <p:cNvPr id="20" name="Rectangle 9">
            <a:extLst>
              <a:ext uri="{FF2B5EF4-FFF2-40B4-BE49-F238E27FC236}">
                <a16:creationId xmlns:a16="http://schemas.microsoft.com/office/drawing/2014/main" id="{568E043A-FFAF-44D3-BDF7-E821C098E388}"/>
              </a:ext>
            </a:extLst>
          </p:cNvPr>
          <p:cNvSpPr>
            <a:spLocks noChangeArrowheads="1"/>
          </p:cNvSpPr>
          <p:nvPr userDrawn="1"/>
        </p:nvSpPr>
        <p:spPr bwMode="auto">
          <a:xfrm rot="16200000">
            <a:off x="3349458" y="-1971602"/>
            <a:ext cx="6858001" cy="10801201"/>
          </a:xfrm>
          <a:prstGeom prst="rect">
            <a:avLst/>
          </a:prstGeom>
          <a:solidFill>
            <a:schemeClr val="bg1">
              <a:alpha val="76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4" name="Rectangle 8"/>
          <p:cNvSpPr>
            <a:spLocks noChangeArrowheads="1"/>
          </p:cNvSpPr>
          <p:nvPr/>
        </p:nvSpPr>
        <p:spPr bwMode="auto">
          <a:xfrm flipV="1">
            <a:off x="4751917" y="3933627"/>
            <a:ext cx="7440083" cy="71437"/>
          </a:xfrm>
          <a:prstGeom prst="rect">
            <a:avLst/>
          </a:prstGeom>
          <a:solidFill>
            <a:srgbClr val="00396B"/>
          </a:solidFill>
          <a:ln w="9525">
            <a:noFill/>
            <a:miter lim="800000"/>
            <a:headEnd/>
            <a:tailEnd/>
          </a:ln>
          <a:effectLst/>
        </p:spPr>
        <p:txBody>
          <a:bodyPr wrap="none" anchor="ctr"/>
          <a:lstStyle/>
          <a:p>
            <a:pPr>
              <a:defRPr/>
            </a:pPr>
            <a:endParaRPr lang="en-US" dirty="0">
              <a:latin typeface="Arial" charset="0"/>
              <a:cs typeface="Arial" charset="0"/>
            </a:endParaRPr>
          </a:p>
        </p:txBody>
      </p:sp>
      <p:sp>
        <p:nvSpPr>
          <p:cNvPr id="3074" name="Rectangle 2"/>
          <p:cNvSpPr>
            <a:spLocks noGrp="1" noChangeArrowheads="1"/>
          </p:cNvSpPr>
          <p:nvPr>
            <p:ph type="ctrTitle"/>
          </p:nvPr>
        </p:nvSpPr>
        <p:spPr>
          <a:xfrm>
            <a:off x="2063751" y="2391024"/>
            <a:ext cx="9787467" cy="1470025"/>
          </a:xfrm>
        </p:spPr>
        <p:txBody>
          <a:bodyPr/>
          <a:lstStyle>
            <a:lvl1pPr>
              <a:defRPr sz="3200" b="1">
                <a:solidFill>
                  <a:schemeClr val="accent6"/>
                </a:solidFill>
              </a:defRPr>
            </a:lvl1pPr>
          </a:lstStyle>
          <a:p>
            <a:r>
              <a:rPr lang="en-US" dirty="0"/>
              <a:t>Click to edit Master title style</a:t>
            </a:r>
          </a:p>
        </p:txBody>
      </p:sp>
      <p:sp>
        <p:nvSpPr>
          <p:cNvPr id="3075" name="Rectangle 3"/>
          <p:cNvSpPr>
            <a:spLocks noGrp="1" noChangeArrowheads="1"/>
          </p:cNvSpPr>
          <p:nvPr>
            <p:ph type="subTitle" idx="1"/>
          </p:nvPr>
        </p:nvSpPr>
        <p:spPr>
          <a:xfrm>
            <a:off x="4756151" y="4052664"/>
            <a:ext cx="7095067" cy="1752600"/>
          </a:xfrm>
        </p:spPr>
        <p:txBody>
          <a:bodyPr/>
          <a:lstStyle>
            <a:lvl1pPr marL="0" indent="0" algn="r">
              <a:buFontTx/>
              <a:buNone/>
              <a:defRPr>
                <a:solidFill>
                  <a:schemeClr val="accent6"/>
                </a:solidFill>
              </a:defRPr>
            </a:lvl1pPr>
          </a:lstStyle>
          <a:p>
            <a:r>
              <a:rPr lang="en-US"/>
              <a:t>Click to edit Master subtitle style</a:t>
            </a:r>
            <a:endParaRPr lang="en-US" dirty="0"/>
          </a:p>
        </p:txBody>
      </p:sp>
      <p:pic>
        <p:nvPicPr>
          <p:cNvPr id="12" name="Picture 7" descr="title_nallow1">
            <a:extLst>
              <a:ext uri="{FF2B5EF4-FFF2-40B4-BE49-F238E27FC236}">
                <a16:creationId xmlns:a16="http://schemas.microsoft.com/office/drawing/2014/main" id="{1F9242FA-4282-4296-8801-D389E4EA804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5738" y="1143000"/>
            <a:ext cx="3460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9">
            <a:extLst>
              <a:ext uri="{FF2B5EF4-FFF2-40B4-BE49-F238E27FC236}">
                <a16:creationId xmlns:a16="http://schemas.microsoft.com/office/drawing/2014/main" id="{540B5FDF-5209-482C-984D-7556D70EA8DD}"/>
              </a:ext>
            </a:extLst>
          </p:cNvPr>
          <p:cNvSpPr>
            <a:spLocks noChangeArrowheads="1"/>
          </p:cNvSpPr>
          <p:nvPr userDrawn="1"/>
        </p:nvSpPr>
        <p:spPr bwMode="auto">
          <a:xfrm rot="16200000">
            <a:off x="-3000375" y="3000375"/>
            <a:ext cx="6858000" cy="857250"/>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14" name="Rectangle 9">
            <a:extLst>
              <a:ext uri="{FF2B5EF4-FFF2-40B4-BE49-F238E27FC236}">
                <a16:creationId xmlns:a16="http://schemas.microsoft.com/office/drawing/2014/main" id="{64223825-F8FF-470E-9CBA-CAEAF961D74E}"/>
              </a:ext>
            </a:extLst>
          </p:cNvPr>
          <p:cNvSpPr>
            <a:spLocks noChangeArrowheads="1"/>
          </p:cNvSpPr>
          <p:nvPr userDrawn="1"/>
        </p:nvSpPr>
        <p:spPr bwMode="auto">
          <a:xfrm rot="16200000">
            <a:off x="-3000375" y="3000375"/>
            <a:ext cx="6858000" cy="857250"/>
          </a:xfrm>
          <a:prstGeom prst="rect">
            <a:avLst/>
          </a:prstGeom>
          <a:solidFill>
            <a:schemeClr val="bg1">
              <a:alpha val="30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Tree>
    <p:extLst>
      <p:ext uri="{BB962C8B-B14F-4D97-AF65-F5344CB8AC3E}">
        <p14:creationId xmlns:p14="http://schemas.microsoft.com/office/powerpoint/2010/main" val="96817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27448" y="136446"/>
            <a:ext cx="10778804" cy="792242"/>
          </a:xfrm>
        </p:spPr>
        <p:txBody>
          <a:bodyPr/>
          <a:lstStyle/>
          <a:p>
            <a:r>
              <a:rPr lang="en-US"/>
              <a:t>Click to edit Master title style</a:t>
            </a:r>
            <a:endParaRPr lang="en-US" dirty="0"/>
          </a:p>
        </p:txBody>
      </p:sp>
      <p:sp>
        <p:nvSpPr>
          <p:cNvPr id="9" name="Content Placeholder 8"/>
          <p:cNvSpPr>
            <a:spLocks noGrp="1"/>
          </p:cNvSpPr>
          <p:nvPr>
            <p:ph sz="quarter" idx="13"/>
          </p:nvPr>
        </p:nvSpPr>
        <p:spPr>
          <a:xfrm>
            <a:off x="895415" y="1128681"/>
            <a:ext cx="11010876" cy="5300715"/>
          </a:xfrm>
        </p:spPr>
        <p:txBody>
          <a:bodyPr/>
          <a:lstStyle>
            <a:lvl1pPr marL="342900" indent="-342900">
              <a:spcBef>
                <a:spcPts val="1200"/>
              </a:spcBef>
              <a:buFontTx/>
              <a:buBlip>
                <a:blip r:embed="rId2"/>
              </a:buBlip>
              <a:defRPr/>
            </a:lvl1pPr>
            <a:lvl3pPr>
              <a:defRPr sz="1800" baseline="0"/>
            </a:lvl3pPr>
            <a:lvl5pPr>
              <a:defRPr/>
            </a:lvl5pPr>
            <a:lvl6pPr>
              <a:defRPr sz="1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a:p>
            <a:pPr lvl="5"/>
            <a:endParaRPr lang="en-US" dirty="0"/>
          </a:p>
        </p:txBody>
      </p:sp>
      <p:sp>
        <p:nvSpPr>
          <p:cNvPr id="3" name="Rectangle 6">
            <a:extLst>
              <a:ext uri="{FF2B5EF4-FFF2-40B4-BE49-F238E27FC236}">
                <a16:creationId xmlns:a16="http://schemas.microsoft.com/office/drawing/2014/main" id="{8CAE7EAC-72DA-10FF-028C-8904F25F2146}"/>
              </a:ext>
            </a:extLst>
          </p:cNvPr>
          <p:cNvSpPr>
            <a:spLocks noGrp="1" noChangeArrowheads="1"/>
          </p:cNvSpPr>
          <p:nvPr>
            <p:ph type="sldNum" sz="quarter" idx="10"/>
          </p:nvPr>
        </p:nvSpPr>
        <p:spPr>
          <a:xfrm>
            <a:off x="10992545" y="6529214"/>
            <a:ext cx="1171972" cy="284162"/>
          </a:xfrm>
          <a:ln/>
        </p:spPr>
        <p:txBody>
          <a:bodyPr/>
          <a:lstStyle>
            <a:lvl1pPr>
              <a:defRPr/>
            </a:lvl1pPr>
          </a:lstStyle>
          <a:p>
            <a:pPr>
              <a:defRPr/>
            </a:pPr>
            <a:fld id="{5BB4BE56-62DA-4504-B58B-A51906D16A6E}" type="slidenum">
              <a:rPr lang="en-GB"/>
              <a:pPr>
                <a:defRPr/>
              </a:pPr>
              <a:t>‹#›</a:t>
            </a:fld>
            <a:endParaRPr lang="en-GB" dirty="0"/>
          </a:p>
        </p:txBody>
      </p:sp>
    </p:spTree>
    <p:extLst>
      <p:ext uri="{BB962C8B-B14F-4D97-AF65-F5344CB8AC3E}">
        <p14:creationId xmlns:p14="http://schemas.microsoft.com/office/powerpoint/2010/main" val="52772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27448" y="136446"/>
            <a:ext cx="10778805" cy="792242"/>
          </a:xfrm>
        </p:spPr>
        <p:txBody>
          <a:bodyPr/>
          <a:lstStyle/>
          <a:p>
            <a:r>
              <a:rPr lang="en-US"/>
              <a:t>Click to edit Master title style</a:t>
            </a:r>
            <a:endParaRPr lang="en-US" dirty="0"/>
          </a:p>
        </p:txBody>
      </p:sp>
      <p:sp>
        <p:nvSpPr>
          <p:cNvPr id="3" name="Rectangle 6">
            <a:extLst>
              <a:ext uri="{FF2B5EF4-FFF2-40B4-BE49-F238E27FC236}">
                <a16:creationId xmlns:a16="http://schemas.microsoft.com/office/drawing/2014/main" id="{DFD32F19-7035-6B50-C352-39C708AA80E8}"/>
              </a:ext>
            </a:extLst>
          </p:cNvPr>
          <p:cNvSpPr>
            <a:spLocks noGrp="1" noChangeArrowheads="1"/>
          </p:cNvSpPr>
          <p:nvPr>
            <p:ph type="sldNum" sz="quarter" idx="10"/>
          </p:nvPr>
        </p:nvSpPr>
        <p:spPr>
          <a:xfrm>
            <a:off x="10992545" y="6529214"/>
            <a:ext cx="1171972" cy="284162"/>
          </a:xfrm>
          <a:ln/>
        </p:spPr>
        <p:txBody>
          <a:bodyPr/>
          <a:lstStyle>
            <a:lvl1pPr>
              <a:defRPr/>
            </a:lvl1pPr>
          </a:lstStyle>
          <a:p>
            <a:pPr>
              <a:defRPr/>
            </a:pPr>
            <a:fld id="{5BB4BE56-62DA-4504-B58B-A51906D16A6E}" type="slidenum">
              <a:rPr lang="en-GB"/>
              <a:pPr>
                <a:defRPr/>
              </a:pPr>
              <a:t>‹#›</a:t>
            </a:fld>
            <a:endParaRPr lang="en-GB" dirty="0"/>
          </a:p>
        </p:txBody>
      </p:sp>
    </p:spTree>
    <p:extLst>
      <p:ext uri="{BB962C8B-B14F-4D97-AF65-F5344CB8AC3E}">
        <p14:creationId xmlns:p14="http://schemas.microsoft.com/office/powerpoint/2010/main" val="378308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5BB4BE56-62DA-4504-B58B-A51906D16A6E}" type="slidenum">
              <a:rPr lang="en-GB"/>
              <a:pPr>
                <a:defRPr/>
              </a:pPr>
              <a:t>‹#›</a:t>
            </a:fld>
            <a:endParaRPr lang="en-GB" dirty="0"/>
          </a:p>
        </p:txBody>
      </p:sp>
      <p:sp>
        <p:nvSpPr>
          <p:cNvPr id="4" name="Rectangle 9">
            <a:extLst>
              <a:ext uri="{FF2B5EF4-FFF2-40B4-BE49-F238E27FC236}">
                <a16:creationId xmlns:a16="http://schemas.microsoft.com/office/drawing/2014/main" id="{EA7DF2DB-8D5A-4B37-B4F4-D0ED33C8DEAE}"/>
              </a:ext>
            </a:extLst>
          </p:cNvPr>
          <p:cNvSpPr>
            <a:spLocks noChangeArrowheads="1"/>
          </p:cNvSpPr>
          <p:nvPr userDrawn="1"/>
        </p:nvSpPr>
        <p:spPr bwMode="auto">
          <a:xfrm rot="16200000">
            <a:off x="8207896" y="-2715344"/>
            <a:ext cx="432048" cy="7536160"/>
          </a:xfrm>
          <a:prstGeom prst="rect">
            <a:avLst/>
          </a:prstGeom>
          <a:solidFill>
            <a:schemeClr val="bg1"/>
          </a:solidFill>
          <a:ln w="9525">
            <a:noFill/>
            <a:miter lim="800000"/>
            <a:headEnd/>
            <a:tailEnd/>
          </a:ln>
          <a:effectLst/>
        </p:spPr>
        <p:txBody>
          <a:bodyPr vert="eaVert" wrap="none" anchor="ctr"/>
          <a:lstStyle/>
          <a:p>
            <a:pPr>
              <a:defRPr/>
            </a:pPr>
            <a:endParaRPr lang="en-US" sz="1800" dirty="0">
              <a:latin typeface="Arial" charset="0"/>
              <a:cs typeface="Arial" charset="0"/>
            </a:endParaRPr>
          </a:p>
        </p:txBody>
      </p:sp>
    </p:spTree>
    <p:extLst>
      <p:ext uri="{BB962C8B-B14F-4D97-AF65-F5344CB8AC3E}">
        <p14:creationId xmlns:p14="http://schemas.microsoft.com/office/powerpoint/2010/main" val="322103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3D99AD-2595-480E-8519-CC3B6F45CEF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822" y="114251"/>
            <a:ext cx="1148595" cy="836712"/>
          </a:xfrm>
          <a:prstGeom prst="rect">
            <a:avLst/>
          </a:prstGeom>
        </p:spPr>
      </p:pic>
      <p:sp>
        <p:nvSpPr>
          <p:cNvPr id="1027" name="Rectangle 2"/>
          <p:cNvSpPr>
            <a:spLocks noGrp="1" noChangeArrowheads="1"/>
          </p:cNvSpPr>
          <p:nvPr>
            <p:ph type="title"/>
          </p:nvPr>
        </p:nvSpPr>
        <p:spPr bwMode="auto">
          <a:xfrm>
            <a:off x="1164275" y="136526"/>
            <a:ext cx="10741976"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2" name="Rectangle 8"/>
          <p:cNvSpPr>
            <a:spLocks noChangeArrowheads="1"/>
          </p:cNvSpPr>
          <p:nvPr/>
        </p:nvSpPr>
        <p:spPr bwMode="auto">
          <a:xfrm flipV="1">
            <a:off x="4751917" y="982664"/>
            <a:ext cx="7440083" cy="71437"/>
          </a:xfrm>
          <a:prstGeom prst="rect">
            <a:avLst/>
          </a:prstGeom>
          <a:solidFill>
            <a:srgbClr val="00396B"/>
          </a:solidFill>
          <a:ln w="9525">
            <a:noFill/>
            <a:miter lim="800000"/>
            <a:headEnd/>
            <a:tailEnd/>
          </a:ln>
          <a:effectLst/>
        </p:spPr>
        <p:txBody>
          <a:bodyPr wrap="none" anchor="ctr"/>
          <a:lstStyle/>
          <a:p>
            <a:pPr>
              <a:defRPr/>
            </a:pPr>
            <a:endParaRPr lang="en-US" dirty="0">
              <a:latin typeface="Arial" charset="0"/>
              <a:cs typeface="Arial" charset="0"/>
            </a:endParaRPr>
          </a:p>
        </p:txBody>
      </p:sp>
      <p:pic>
        <p:nvPicPr>
          <p:cNvPr id="23" name="Picture 7" descr="title_nallow1">
            <a:extLst>
              <a:ext uri="{FF2B5EF4-FFF2-40B4-BE49-F238E27FC236}">
                <a16:creationId xmlns:a16="http://schemas.microsoft.com/office/drawing/2014/main" id="{47D6E9A1-7030-4EE9-90B1-EC26FD75869C}"/>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85738" y="1143000"/>
            <a:ext cx="3460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9">
            <a:extLst>
              <a:ext uri="{FF2B5EF4-FFF2-40B4-BE49-F238E27FC236}">
                <a16:creationId xmlns:a16="http://schemas.microsoft.com/office/drawing/2014/main" id="{14163AD4-60E3-4C50-B34B-BE8C86A0DD91}"/>
              </a:ext>
            </a:extLst>
          </p:cNvPr>
          <p:cNvSpPr>
            <a:spLocks noChangeArrowheads="1"/>
          </p:cNvSpPr>
          <p:nvPr userDrawn="1"/>
        </p:nvSpPr>
        <p:spPr bwMode="auto">
          <a:xfrm rot="16200000">
            <a:off x="-2846863" y="2846862"/>
            <a:ext cx="6858000" cy="1164275"/>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25" name="Rectangle 9">
            <a:extLst>
              <a:ext uri="{FF2B5EF4-FFF2-40B4-BE49-F238E27FC236}">
                <a16:creationId xmlns:a16="http://schemas.microsoft.com/office/drawing/2014/main" id="{69D9265C-007C-4428-9DDE-24152993A968}"/>
              </a:ext>
            </a:extLst>
          </p:cNvPr>
          <p:cNvSpPr>
            <a:spLocks noChangeArrowheads="1"/>
          </p:cNvSpPr>
          <p:nvPr userDrawn="1"/>
        </p:nvSpPr>
        <p:spPr bwMode="auto">
          <a:xfrm rot="16200000">
            <a:off x="-2846863" y="2846861"/>
            <a:ext cx="6858001" cy="1164275"/>
          </a:xfrm>
          <a:prstGeom prst="rect">
            <a:avLst/>
          </a:prstGeom>
          <a:solidFill>
            <a:schemeClr val="bg1">
              <a:alpha val="30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1028" name="Rectangle 3"/>
          <p:cNvSpPr>
            <a:spLocks noGrp="1" noChangeArrowheads="1"/>
          </p:cNvSpPr>
          <p:nvPr>
            <p:ph type="body" idx="1"/>
          </p:nvPr>
        </p:nvSpPr>
        <p:spPr bwMode="auto">
          <a:xfrm>
            <a:off x="895351" y="1143001"/>
            <a:ext cx="110109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
        <p:nvSpPr>
          <p:cNvPr id="18" name="TextBox 17"/>
          <p:cNvSpPr txBox="1"/>
          <p:nvPr/>
        </p:nvSpPr>
        <p:spPr>
          <a:xfrm>
            <a:off x="912285" y="6526213"/>
            <a:ext cx="2303396" cy="246062"/>
          </a:xfrm>
          <a:prstGeom prst="rect">
            <a:avLst/>
          </a:prstGeom>
          <a:noFill/>
        </p:spPr>
        <p:txBody>
          <a:bodyPr wrap="square">
            <a:spAutoFit/>
          </a:bodyPr>
          <a:lstStyle/>
          <a:p>
            <a:pPr algn="l">
              <a:defRPr/>
            </a:pPr>
            <a:r>
              <a:rPr lang="en-GB" sz="1000" dirty="0">
                <a:solidFill>
                  <a:schemeClr val="bg2"/>
                </a:solidFill>
                <a:latin typeface="Arial" charset="0"/>
                <a:cs typeface="Arial" charset="0"/>
              </a:rPr>
              <a:t>© 2025 BORO Solutions</a:t>
            </a:r>
          </a:p>
        </p:txBody>
      </p:sp>
      <p:pic>
        <p:nvPicPr>
          <p:cNvPr id="2" name="Picture 3">
            <a:extLst>
              <a:ext uri="{FF2B5EF4-FFF2-40B4-BE49-F238E27FC236}">
                <a16:creationId xmlns:a16="http://schemas.microsoft.com/office/drawing/2014/main" id="{927BF26C-195F-FE3E-E240-A13839EC829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561174" y="6327592"/>
            <a:ext cx="1679509" cy="557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6">
            <a:extLst>
              <a:ext uri="{FF2B5EF4-FFF2-40B4-BE49-F238E27FC236}">
                <a16:creationId xmlns:a16="http://schemas.microsoft.com/office/drawing/2014/main" id="{3C45EE73-D2A4-9526-4A52-5C24C0EADE4F}"/>
              </a:ext>
            </a:extLst>
          </p:cNvPr>
          <p:cNvSpPr>
            <a:spLocks noGrp="1" noChangeArrowheads="1"/>
          </p:cNvSpPr>
          <p:nvPr>
            <p:ph type="sldNum" sz="quarter" idx="4"/>
          </p:nvPr>
        </p:nvSpPr>
        <p:spPr bwMode="auto">
          <a:xfrm>
            <a:off x="10992545" y="6529214"/>
            <a:ext cx="1171972"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a:solidFill>
                  <a:schemeClr val="bg2"/>
                </a:solidFill>
                <a:latin typeface="Arial" charset="0"/>
                <a:cs typeface="Arial" charset="0"/>
              </a:defRPr>
            </a:lvl1pPr>
          </a:lstStyle>
          <a:p>
            <a:pPr>
              <a:defRPr/>
            </a:pPr>
            <a:fld id="{7DE22E38-A50D-4A59-9241-C9023FBA5ACE}" type="slidenum">
              <a:rPr lang="en-GB" smtClean="0"/>
              <a:pPr>
                <a:defRPr/>
              </a:pPr>
              <a:t>‹#›</a:t>
            </a:fld>
            <a:endParaRPr lang="en-GB"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77" r:id="rId3"/>
    <p:sldLayoutId id="2147483678" r:id="rId4"/>
    <p:sldLayoutId id="2147483681" r:id="rId5"/>
  </p:sldLayoutIdLst>
  <p:hf hdr="0" ftr="0" dt="0"/>
  <p:txStyles>
    <p:titleStyle>
      <a:lvl1pPr algn="r" rtl="0" eaLnBrk="0" fontAlgn="base" hangingPunct="0">
        <a:spcBef>
          <a:spcPct val="0"/>
        </a:spcBef>
        <a:spcAft>
          <a:spcPct val="0"/>
        </a:spcAft>
        <a:defRPr sz="2800">
          <a:solidFill>
            <a:srgbClr val="2D2D8A"/>
          </a:solidFill>
          <a:latin typeface="+mj-lt"/>
          <a:ea typeface="+mj-ea"/>
          <a:cs typeface="+mj-cs"/>
        </a:defRPr>
      </a:lvl1pPr>
      <a:lvl2pPr algn="r" rtl="0" eaLnBrk="0" fontAlgn="base" hangingPunct="0">
        <a:spcBef>
          <a:spcPct val="0"/>
        </a:spcBef>
        <a:spcAft>
          <a:spcPct val="0"/>
        </a:spcAft>
        <a:defRPr sz="2800">
          <a:solidFill>
            <a:srgbClr val="2D2D8A"/>
          </a:solidFill>
          <a:latin typeface="Verdana" pitchFamily="34" charset="0"/>
        </a:defRPr>
      </a:lvl2pPr>
      <a:lvl3pPr algn="r" rtl="0" eaLnBrk="0" fontAlgn="base" hangingPunct="0">
        <a:spcBef>
          <a:spcPct val="0"/>
        </a:spcBef>
        <a:spcAft>
          <a:spcPct val="0"/>
        </a:spcAft>
        <a:defRPr sz="2800">
          <a:solidFill>
            <a:srgbClr val="2D2D8A"/>
          </a:solidFill>
          <a:latin typeface="Verdana" pitchFamily="34" charset="0"/>
        </a:defRPr>
      </a:lvl3pPr>
      <a:lvl4pPr algn="r" rtl="0" eaLnBrk="0" fontAlgn="base" hangingPunct="0">
        <a:spcBef>
          <a:spcPct val="0"/>
        </a:spcBef>
        <a:spcAft>
          <a:spcPct val="0"/>
        </a:spcAft>
        <a:defRPr sz="2800">
          <a:solidFill>
            <a:srgbClr val="2D2D8A"/>
          </a:solidFill>
          <a:latin typeface="Verdana" pitchFamily="34" charset="0"/>
        </a:defRPr>
      </a:lvl4pPr>
      <a:lvl5pPr algn="r" rtl="0" eaLnBrk="0" fontAlgn="base" hangingPunct="0">
        <a:spcBef>
          <a:spcPct val="0"/>
        </a:spcBef>
        <a:spcAft>
          <a:spcPct val="0"/>
        </a:spcAft>
        <a:defRPr sz="2800">
          <a:solidFill>
            <a:srgbClr val="2D2D8A"/>
          </a:solidFill>
          <a:latin typeface="Verdana" pitchFamily="34" charset="0"/>
        </a:defRPr>
      </a:lvl5pPr>
      <a:lvl6pPr marL="457200" algn="r" rtl="0" eaLnBrk="1" fontAlgn="base" hangingPunct="1">
        <a:spcBef>
          <a:spcPct val="0"/>
        </a:spcBef>
        <a:spcAft>
          <a:spcPct val="0"/>
        </a:spcAft>
        <a:defRPr sz="4400">
          <a:solidFill>
            <a:schemeClr val="tx2"/>
          </a:solidFill>
          <a:latin typeface="Verdana" pitchFamily="34" charset="0"/>
        </a:defRPr>
      </a:lvl6pPr>
      <a:lvl7pPr marL="914400" algn="r" rtl="0" eaLnBrk="1" fontAlgn="base" hangingPunct="1">
        <a:spcBef>
          <a:spcPct val="0"/>
        </a:spcBef>
        <a:spcAft>
          <a:spcPct val="0"/>
        </a:spcAft>
        <a:defRPr sz="4400">
          <a:solidFill>
            <a:schemeClr val="tx2"/>
          </a:solidFill>
          <a:latin typeface="Verdana" pitchFamily="34" charset="0"/>
        </a:defRPr>
      </a:lvl7pPr>
      <a:lvl8pPr marL="1371600" algn="r" rtl="0" eaLnBrk="1" fontAlgn="base" hangingPunct="1">
        <a:spcBef>
          <a:spcPct val="0"/>
        </a:spcBef>
        <a:spcAft>
          <a:spcPct val="0"/>
        </a:spcAft>
        <a:defRPr sz="4400">
          <a:solidFill>
            <a:schemeClr val="tx2"/>
          </a:solidFill>
          <a:latin typeface="Verdana" pitchFamily="34" charset="0"/>
        </a:defRPr>
      </a:lvl8pPr>
      <a:lvl9pPr marL="1828800" algn="r" rtl="0" eaLnBrk="1" fontAlgn="base" hangingPunct="1">
        <a:spcBef>
          <a:spcPct val="0"/>
        </a:spcBef>
        <a:spcAft>
          <a:spcPct val="0"/>
        </a:spcAft>
        <a:defRPr sz="4400">
          <a:solidFill>
            <a:schemeClr val="tx2"/>
          </a:solidFill>
          <a:latin typeface="Verdana" pitchFamily="34" charset="0"/>
        </a:defRPr>
      </a:lvl9pPr>
    </p:titleStyle>
    <p:bodyStyle>
      <a:lvl1pPr marL="342900" indent="-342900" algn="l" rtl="0" eaLnBrk="0" fontAlgn="base" hangingPunct="0">
        <a:spcBef>
          <a:spcPts val="1800"/>
        </a:spcBef>
        <a:spcAft>
          <a:spcPct val="0"/>
        </a:spcAft>
        <a:buBlip>
          <a:blip r:embed="rId10"/>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416B91"/>
        </a:buClr>
        <a:buFont typeface="Verdana" pitchFamily="34" charset="0"/>
        <a:buChar char="•"/>
        <a:defRPr sz="2000">
          <a:solidFill>
            <a:schemeClr val="tx1"/>
          </a:solidFill>
          <a:latin typeface="+mn-lt"/>
        </a:defRPr>
      </a:lvl2pPr>
      <a:lvl3pPr marL="1143000" indent="-228600" algn="l" rtl="0" eaLnBrk="0" fontAlgn="base" hangingPunct="0">
        <a:spcBef>
          <a:spcPct val="20000"/>
        </a:spcBef>
        <a:spcAft>
          <a:spcPct val="0"/>
        </a:spcAft>
        <a:buClr>
          <a:srgbClr val="7C9AB6"/>
        </a:buClr>
        <a:buFont typeface="Arial" pitchFamily="34" charset="0"/>
        <a:buChar char="•"/>
        <a:defRPr sz="2400">
          <a:solidFill>
            <a:schemeClr val="tx1"/>
          </a:solidFill>
          <a:latin typeface="+mn-lt"/>
        </a:defRPr>
      </a:lvl3pPr>
      <a:lvl4pPr marL="1600200" indent="-228600" algn="l" rtl="0" eaLnBrk="0" fontAlgn="base" hangingPunct="0">
        <a:spcBef>
          <a:spcPct val="20000"/>
        </a:spcBef>
        <a:spcAft>
          <a:spcPct val="0"/>
        </a:spcAft>
        <a:buClr>
          <a:srgbClr val="C0CDDD"/>
        </a:buClr>
        <a:buFont typeface="Arial" pitchFamily="34" charset="0"/>
        <a:buChar char="•"/>
        <a:defRPr sz="1600">
          <a:solidFill>
            <a:schemeClr val="tx1"/>
          </a:solidFill>
          <a:latin typeface="+mn-lt"/>
        </a:defRPr>
      </a:lvl4pPr>
      <a:lvl5pPr marL="2057400" indent="-228600" algn="l" rtl="0" eaLnBrk="0" fontAlgn="base" hangingPunct="0">
        <a:spcBef>
          <a:spcPct val="20000"/>
        </a:spcBef>
        <a:spcAft>
          <a:spcPct val="0"/>
        </a:spcAft>
        <a:buClr>
          <a:srgbClr val="C0CDDD"/>
        </a:buClr>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1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4.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Islands_of_automation"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academia.edu/129382330"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sv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sv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cdbb.cam.ac.uk/news/publication-top-level-ontologies-and-industry-data-models"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www.cdbb.cam.ac.uk/news/publication-top-level-ontologies-and-industry-data-models" TargetMode="External"/><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cdbb.cam.ac.uk/news/publication-top-level-ontologies-and-industry-data-models"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www.cdbb.cam.ac.uk/news/publication-top-level-ontologies-and-industry-data-model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cdbb.cam.ac.uk/news/publication-top-level-ontologies-and-industry-data-models" TargetMode="External"/><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C5A79-0C07-EF6A-8AC4-61DBFF578BA7}"/>
              </a:ext>
            </a:extLst>
          </p:cNvPr>
          <p:cNvSpPr>
            <a:spLocks noGrp="1"/>
          </p:cNvSpPr>
          <p:nvPr>
            <p:ph type="ctrTitle"/>
          </p:nvPr>
        </p:nvSpPr>
        <p:spPr/>
        <p:txBody>
          <a:bodyPr/>
          <a:lstStyle/>
          <a:p>
            <a:r>
              <a:rPr lang="en-GB" dirty="0"/>
              <a:t>BORO – General Context</a:t>
            </a:r>
          </a:p>
        </p:txBody>
      </p:sp>
      <p:sp>
        <p:nvSpPr>
          <p:cNvPr id="5" name="Subtitle 4">
            <a:extLst>
              <a:ext uri="{FF2B5EF4-FFF2-40B4-BE49-F238E27FC236}">
                <a16:creationId xmlns:a16="http://schemas.microsoft.com/office/drawing/2014/main" id="{FAB4C0DB-60BD-562C-DE2C-982011C66216}"/>
              </a:ext>
            </a:extLst>
          </p:cNvPr>
          <p:cNvSpPr>
            <a:spLocks noGrp="1"/>
          </p:cNvSpPr>
          <p:nvPr>
            <p:ph type="subTitle" idx="1"/>
          </p:nvPr>
        </p:nvSpPr>
        <p:spPr/>
        <p:txBody>
          <a:bodyPr/>
          <a:lstStyle/>
          <a:p>
            <a:r>
              <a:rPr lang="en-GB" sz="2000" i="0" dirty="0">
                <a:solidFill>
                  <a:srgbClr val="302E38"/>
                </a:solidFill>
                <a:effectLst/>
                <a:latin typeface="CircularXXWeb-Bold"/>
              </a:rPr>
              <a:t>C-FORS Summer School in Foundational Ontology</a:t>
            </a:r>
            <a:br>
              <a:rPr lang="en-GB" sz="2000" i="0" dirty="0">
                <a:solidFill>
                  <a:srgbClr val="302E38"/>
                </a:solidFill>
                <a:effectLst/>
                <a:latin typeface="CircularXXWeb-Bold"/>
              </a:rPr>
            </a:br>
            <a:r>
              <a:rPr lang="en-US" sz="2000" i="0" dirty="0">
                <a:solidFill>
                  <a:srgbClr val="302E38"/>
                </a:solidFill>
                <a:effectLst/>
                <a:latin typeface="CircularXXWeb-Bold"/>
              </a:rPr>
              <a:t>(C-FORS 2025)</a:t>
            </a:r>
          </a:p>
          <a:p>
            <a:r>
              <a:rPr lang="en-GB" sz="2000" dirty="0">
                <a:solidFill>
                  <a:srgbClr val="302E38"/>
                </a:solidFill>
                <a:latin typeface="CircularXXWeb-Bold"/>
              </a:rPr>
              <a:t>23 May 2025</a:t>
            </a:r>
            <a:r>
              <a:rPr lang="en-US" sz="2000" dirty="0">
                <a:solidFill>
                  <a:srgbClr val="302E38"/>
                </a:solidFill>
                <a:latin typeface="CircularXXWeb-Bold"/>
              </a:rPr>
              <a:t>, University of Oslo, Norway</a:t>
            </a:r>
          </a:p>
          <a:p>
            <a:r>
              <a:rPr lang="en-US" sz="2000" dirty="0">
                <a:solidFill>
                  <a:srgbClr val="302E38"/>
                </a:solidFill>
                <a:latin typeface="CircularXXWeb-Bold"/>
              </a:rPr>
              <a:t>Chris Partridge, Chief Ontologist, BORO Solutions</a:t>
            </a:r>
            <a:endParaRPr lang="en-GB" sz="2000" dirty="0"/>
          </a:p>
        </p:txBody>
      </p:sp>
    </p:spTree>
    <p:extLst>
      <p:ext uri="{BB962C8B-B14F-4D97-AF65-F5344CB8AC3E}">
        <p14:creationId xmlns:p14="http://schemas.microsoft.com/office/powerpoint/2010/main" val="243239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47E3-D2E2-9992-FE13-3CEFA2599217}"/>
              </a:ext>
            </a:extLst>
          </p:cNvPr>
          <p:cNvSpPr>
            <a:spLocks noGrp="1"/>
          </p:cNvSpPr>
          <p:nvPr>
            <p:ph type="title"/>
          </p:nvPr>
        </p:nvSpPr>
        <p:spPr>
          <a:xfrm>
            <a:off x="1127448" y="136446"/>
            <a:ext cx="10778804" cy="792242"/>
          </a:xfrm>
        </p:spPr>
        <p:txBody>
          <a:bodyPr/>
          <a:lstStyle/>
          <a:p>
            <a:r>
              <a:rPr lang="en-GB" dirty="0"/>
              <a:t>If interoperability is recent, why now?</a:t>
            </a:r>
          </a:p>
        </p:txBody>
      </p:sp>
      <p:sp>
        <p:nvSpPr>
          <p:cNvPr id="3" name="Content Placeholder 2">
            <a:extLst>
              <a:ext uri="{FF2B5EF4-FFF2-40B4-BE49-F238E27FC236}">
                <a16:creationId xmlns:a16="http://schemas.microsoft.com/office/drawing/2014/main" id="{C852FD2F-FC4A-AC0E-D633-8AC0F2079604}"/>
              </a:ext>
            </a:extLst>
          </p:cNvPr>
          <p:cNvSpPr>
            <a:spLocks noGrp="1"/>
          </p:cNvSpPr>
          <p:nvPr>
            <p:ph sz="quarter" idx="13"/>
          </p:nvPr>
        </p:nvSpPr>
        <p:spPr>
          <a:xfrm>
            <a:off x="895415" y="1128681"/>
            <a:ext cx="11010876" cy="5300715"/>
          </a:xfrm>
        </p:spPr>
        <p:txBody>
          <a:bodyPr/>
          <a:lstStyle/>
          <a:p>
            <a:r>
              <a:rPr lang="en-GB" dirty="0"/>
              <a:t>The genealogy of (the term) interoperability shows,</a:t>
            </a:r>
          </a:p>
          <a:p>
            <a:pPr lvl="1"/>
            <a:r>
              <a:rPr lang="en-GB" dirty="0"/>
              <a:t>as noted, it is relatively recent</a:t>
            </a:r>
          </a:p>
          <a:p>
            <a:pPr lvl="2"/>
            <a:r>
              <a:rPr lang="en-GB" dirty="0"/>
              <a:t>term only started appearing in the 1960s</a:t>
            </a:r>
          </a:p>
          <a:p>
            <a:pPr lvl="2"/>
            <a:r>
              <a:rPr lang="en-GB" dirty="0"/>
              <a:t>emerged around the same time as use of computing in enterprises/institutions</a:t>
            </a:r>
          </a:p>
          <a:p>
            <a:pPr lvl="3"/>
            <a:r>
              <a:rPr lang="en-GB" dirty="0"/>
              <a:t>closely linked to computers/machines working together</a:t>
            </a:r>
          </a:p>
          <a:p>
            <a:r>
              <a:rPr lang="en-GB" dirty="0"/>
              <a:t>This implies a connection with computing</a:t>
            </a:r>
          </a:p>
          <a:p>
            <a:pPr lvl="1"/>
            <a:r>
              <a:rPr lang="en-GB" dirty="0"/>
              <a:t>not the same kind of concern prior to computing</a:t>
            </a:r>
          </a:p>
        </p:txBody>
      </p:sp>
      <p:sp>
        <p:nvSpPr>
          <p:cNvPr id="4" name="Slide Number Placeholder 3">
            <a:extLst>
              <a:ext uri="{FF2B5EF4-FFF2-40B4-BE49-F238E27FC236}">
                <a16:creationId xmlns:a16="http://schemas.microsoft.com/office/drawing/2014/main" id="{87CBC770-C128-3065-1E60-9352585B30BF}"/>
              </a:ext>
            </a:extLst>
          </p:cNvPr>
          <p:cNvSpPr>
            <a:spLocks noGrp="1"/>
          </p:cNvSpPr>
          <p:nvPr>
            <p:ph type="sldNum" sz="quarter" idx="10"/>
          </p:nvPr>
        </p:nvSpPr>
        <p:spPr>
          <a:xfrm>
            <a:off x="10992545" y="6529214"/>
            <a:ext cx="1171972" cy="284162"/>
          </a:xfrm>
          <a:prstGeom prst="rect">
            <a:avLst/>
          </a:prstGeom>
        </p:spPr>
        <p:txBody>
          <a:bodyPr/>
          <a:lstStyle/>
          <a:p>
            <a:fld id="{714B418A-A2A3-4D4B-B5CA-3107C73BA013}" type="slidenum">
              <a:rPr lang="en-GB" smtClean="0"/>
              <a:pPr/>
              <a:t>10</a:t>
            </a:fld>
            <a:endParaRPr lang="en-GB" dirty="0"/>
          </a:p>
        </p:txBody>
      </p:sp>
    </p:spTree>
    <p:extLst>
      <p:ext uri="{BB962C8B-B14F-4D97-AF65-F5344CB8AC3E}">
        <p14:creationId xmlns:p14="http://schemas.microsoft.com/office/powerpoint/2010/main" val="1068620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25B4-AA2F-4A50-40C3-8F8C17C8F5FD}"/>
              </a:ext>
            </a:extLst>
          </p:cNvPr>
          <p:cNvSpPr>
            <a:spLocks noGrp="1"/>
          </p:cNvSpPr>
          <p:nvPr>
            <p:ph type="title"/>
          </p:nvPr>
        </p:nvSpPr>
        <p:spPr>
          <a:xfrm>
            <a:off x="1127448" y="136446"/>
            <a:ext cx="10778804" cy="792242"/>
          </a:xfrm>
        </p:spPr>
        <p:txBody>
          <a:bodyPr/>
          <a:lstStyle/>
          <a:p>
            <a:r>
              <a:rPr lang="en-GB" dirty="0"/>
              <a:t>What kinds of computing (machine) interoperability?</a:t>
            </a:r>
          </a:p>
        </p:txBody>
      </p:sp>
      <p:sp>
        <p:nvSpPr>
          <p:cNvPr id="3" name="Content Placeholder 2">
            <a:extLst>
              <a:ext uri="{FF2B5EF4-FFF2-40B4-BE49-F238E27FC236}">
                <a16:creationId xmlns:a16="http://schemas.microsoft.com/office/drawing/2014/main" id="{5BB2FB0B-2CAF-FCF1-10FC-692E1285F247}"/>
              </a:ext>
            </a:extLst>
          </p:cNvPr>
          <p:cNvSpPr>
            <a:spLocks noGrp="1"/>
          </p:cNvSpPr>
          <p:nvPr>
            <p:ph sz="quarter" idx="13"/>
          </p:nvPr>
        </p:nvSpPr>
        <p:spPr>
          <a:xfrm>
            <a:off x="895415" y="1128681"/>
            <a:ext cx="11010876" cy="5300715"/>
          </a:xfrm>
        </p:spPr>
        <p:txBody>
          <a:bodyPr/>
          <a:lstStyle/>
          <a:p>
            <a:r>
              <a:rPr lang="en-GB" dirty="0"/>
              <a:t>If the new concern is</a:t>
            </a:r>
          </a:p>
          <a:p>
            <a:pPr lvl="1"/>
            <a:r>
              <a:rPr lang="en-GB" dirty="0"/>
              <a:t>how does communication work in the age of computing machines? </a:t>
            </a:r>
          </a:p>
          <a:p>
            <a:r>
              <a:rPr lang="en-GB" dirty="0"/>
              <a:t>This naturally gives rise to a three-way distinction</a:t>
            </a:r>
          </a:p>
          <a:p>
            <a:pPr lvl="1"/>
            <a:r>
              <a:rPr lang="en-GB" dirty="0"/>
              <a:t>based on the types of systems doing the exchange</a:t>
            </a:r>
          </a:p>
          <a:p>
            <a:pPr marL="1257300" lvl="2" indent="-342900">
              <a:buFont typeface="+mj-lt"/>
              <a:buAutoNum type="arabicPeriod"/>
            </a:pPr>
            <a:r>
              <a:rPr lang="en-GB" dirty="0"/>
              <a:t>Machine-Machine</a:t>
            </a:r>
          </a:p>
          <a:p>
            <a:pPr marL="1257300" lvl="2" indent="-342900">
              <a:buFont typeface="+mj-lt"/>
              <a:buAutoNum type="arabicPeriod"/>
            </a:pPr>
            <a:r>
              <a:rPr lang="en-GB" dirty="0"/>
              <a:t>Machine-Human</a:t>
            </a:r>
          </a:p>
          <a:p>
            <a:pPr marL="1257300" lvl="2" indent="-342900">
              <a:buFont typeface="+mj-lt"/>
              <a:buAutoNum type="arabicPeriod"/>
            </a:pPr>
            <a:r>
              <a:rPr lang="en-GB" dirty="0"/>
              <a:t>Human-Human</a:t>
            </a:r>
          </a:p>
          <a:p>
            <a:pPr lvl="1"/>
            <a:r>
              <a:rPr lang="en-GB" dirty="0"/>
              <a:t>of these three – the first (and second) seem novel</a:t>
            </a:r>
          </a:p>
          <a:p>
            <a:pPr lvl="2"/>
            <a:r>
              <a:rPr lang="en-GB" dirty="0"/>
              <a:t>the third is plainly not novel!</a:t>
            </a:r>
          </a:p>
          <a:p>
            <a:pPr lvl="1"/>
            <a:r>
              <a:rPr lang="en-GB" dirty="0"/>
              <a:t>we will argue that as automation increases</a:t>
            </a:r>
          </a:p>
          <a:p>
            <a:pPr lvl="2"/>
            <a:r>
              <a:rPr lang="en-GB" dirty="0"/>
              <a:t>more and more information is communicated from ‘Machine-Machine’</a:t>
            </a:r>
          </a:p>
          <a:p>
            <a:pPr lvl="2"/>
            <a:endParaRPr lang="en-GB" dirty="0"/>
          </a:p>
        </p:txBody>
      </p:sp>
      <p:sp>
        <p:nvSpPr>
          <p:cNvPr id="4" name="Slide Number Placeholder 3">
            <a:extLst>
              <a:ext uri="{FF2B5EF4-FFF2-40B4-BE49-F238E27FC236}">
                <a16:creationId xmlns:a16="http://schemas.microsoft.com/office/drawing/2014/main" id="{1C68939F-36FC-9D5C-53B9-C06529EB066E}"/>
              </a:ext>
            </a:extLst>
          </p:cNvPr>
          <p:cNvSpPr>
            <a:spLocks noGrp="1"/>
          </p:cNvSpPr>
          <p:nvPr>
            <p:ph type="sldNum" sz="quarter" idx="10"/>
          </p:nvPr>
        </p:nvSpPr>
        <p:spPr>
          <a:xfrm>
            <a:off x="10992545" y="6529214"/>
            <a:ext cx="1171972" cy="284162"/>
          </a:xfrm>
        </p:spPr>
        <p:txBody>
          <a:bodyPr/>
          <a:lstStyle/>
          <a:p>
            <a:fld id="{5BB4BE56-62DA-4504-B58B-A51906D16A6E}" type="slidenum">
              <a:rPr lang="en-GB" smtClean="0"/>
              <a:pPr/>
              <a:t>11</a:t>
            </a:fld>
            <a:endParaRPr lang="en-GB" dirty="0"/>
          </a:p>
        </p:txBody>
      </p:sp>
    </p:spTree>
    <p:extLst>
      <p:ext uri="{BB962C8B-B14F-4D97-AF65-F5344CB8AC3E}">
        <p14:creationId xmlns:p14="http://schemas.microsoft.com/office/powerpoint/2010/main" val="192321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DE69F-6E03-4C7C-6605-865A5088F2B6}"/>
            </a:ext>
          </a:extLst>
        </p:cNvPr>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F727DF80-5AC1-0FAD-D961-B9E36AA774DA}"/>
              </a:ext>
            </a:extLst>
          </p:cNvPr>
          <p:cNvCxnSpPr>
            <a:cxnSpLocks/>
          </p:cNvCxnSpPr>
          <p:nvPr/>
        </p:nvCxnSpPr>
        <p:spPr>
          <a:xfrm flipH="1" flipV="1">
            <a:off x="2599184" y="4405749"/>
            <a:ext cx="1510502" cy="2248"/>
          </a:xfrm>
          <a:prstGeom prst="straightConnector1">
            <a:avLst/>
          </a:prstGeom>
          <a:ln w="47625">
            <a:solidFill>
              <a:schemeClr val="accent1">
                <a:lumMod val="50000"/>
              </a:schemeClr>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grpSp>
        <p:nvGrpSpPr>
          <p:cNvPr id="9" name="Group 8">
            <a:extLst>
              <a:ext uri="{FF2B5EF4-FFF2-40B4-BE49-F238E27FC236}">
                <a16:creationId xmlns:a16="http://schemas.microsoft.com/office/drawing/2014/main" id="{008B0C38-05A1-43F0-8901-E431EEC4E567}"/>
              </a:ext>
            </a:extLst>
          </p:cNvPr>
          <p:cNvGrpSpPr/>
          <p:nvPr/>
        </p:nvGrpSpPr>
        <p:grpSpPr>
          <a:xfrm>
            <a:off x="3292261" y="4024210"/>
            <a:ext cx="661285" cy="661285"/>
            <a:chOff x="3401694" y="3619897"/>
            <a:chExt cx="661285" cy="661285"/>
          </a:xfrm>
        </p:grpSpPr>
        <p:sp>
          <p:nvSpPr>
            <p:cNvPr id="109" name="Freeform: Shape 108">
              <a:extLst>
                <a:ext uri="{FF2B5EF4-FFF2-40B4-BE49-F238E27FC236}">
                  <a16:creationId xmlns:a16="http://schemas.microsoft.com/office/drawing/2014/main" id="{3472FE26-9AE9-6FD8-ABDB-AAE1789058DD}"/>
                </a:ext>
              </a:extLst>
            </p:cNvPr>
            <p:cNvSpPr/>
            <p:nvPr/>
          </p:nvSpPr>
          <p:spPr>
            <a:xfrm>
              <a:off x="3568840" y="3732420"/>
              <a:ext cx="328209" cy="449778"/>
            </a:xfrm>
            <a:custGeom>
              <a:avLst/>
              <a:gdLst>
                <a:gd name="connsiteX0" fmla="*/ 0 w 2250440"/>
                <a:gd name="connsiteY0" fmla="*/ 0 h 2575560"/>
                <a:gd name="connsiteX1" fmla="*/ 2250440 w 2250440"/>
                <a:gd name="connsiteY1" fmla="*/ 1447800 h 2575560"/>
                <a:gd name="connsiteX2" fmla="*/ 629920 w 2250440"/>
                <a:gd name="connsiteY2" fmla="*/ 2575560 h 2575560"/>
                <a:gd name="connsiteX3" fmla="*/ 0 w 2250440"/>
                <a:gd name="connsiteY3" fmla="*/ 0 h 2575560"/>
                <a:gd name="connsiteX0" fmla="*/ 0 w 2680194"/>
                <a:gd name="connsiteY0" fmla="*/ 0 h 2575560"/>
                <a:gd name="connsiteX1" fmla="*/ 2250440 w 2680194"/>
                <a:gd name="connsiteY1" fmla="*/ 1447800 h 2575560"/>
                <a:gd name="connsiteX2" fmla="*/ 629920 w 2680194"/>
                <a:gd name="connsiteY2" fmla="*/ 2575560 h 2575560"/>
                <a:gd name="connsiteX3" fmla="*/ 0 w 2680194"/>
                <a:gd name="connsiteY3" fmla="*/ 0 h 2575560"/>
                <a:gd name="connsiteX0" fmla="*/ 0 w 2680194"/>
                <a:gd name="connsiteY0" fmla="*/ 0 h 2575560"/>
                <a:gd name="connsiteX1" fmla="*/ 2250440 w 2680194"/>
                <a:gd name="connsiteY1" fmla="*/ 1447800 h 2575560"/>
                <a:gd name="connsiteX2" fmla="*/ 629920 w 2680194"/>
                <a:gd name="connsiteY2" fmla="*/ 2575560 h 2575560"/>
                <a:gd name="connsiteX3" fmla="*/ 0 w 2680194"/>
                <a:gd name="connsiteY3" fmla="*/ 0 h 2575560"/>
                <a:gd name="connsiteX0" fmla="*/ 0 w 2680194"/>
                <a:gd name="connsiteY0" fmla="*/ 0 h 2769009"/>
                <a:gd name="connsiteX1" fmla="*/ 2250440 w 2680194"/>
                <a:gd name="connsiteY1" fmla="*/ 1447800 h 2769009"/>
                <a:gd name="connsiteX2" fmla="*/ 629920 w 2680194"/>
                <a:gd name="connsiteY2" fmla="*/ 2575560 h 2769009"/>
                <a:gd name="connsiteX3" fmla="*/ 0 w 2680194"/>
                <a:gd name="connsiteY3" fmla="*/ 0 h 2769009"/>
                <a:gd name="connsiteX0" fmla="*/ 0 w 2661945"/>
                <a:gd name="connsiteY0" fmla="*/ 0 h 2769009"/>
                <a:gd name="connsiteX1" fmla="*/ 2230120 w 2661945"/>
                <a:gd name="connsiteY1" fmla="*/ 1447800 h 2769009"/>
                <a:gd name="connsiteX2" fmla="*/ 629920 w 2661945"/>
                <a:gd name="connsiteY2" fmla="*/ 2575560 h 2769009"/>
                <a:gd name="connsiteX3" fmla="*/ 0 w 2661945"/>
                <a:gd name="connsiteY3" fmla="*/ 0 h 2769009"/>
                <a:gd name="connsiteX0" fmla="*/ 0 w 2661945"/>
                <a:gd name="connsiteY0" fmla="*/ 0 h 2775144"/>
                <a:gd name="connsiteX1" fmla="*/ 2230120 w 2661945"/>
                <a:gd name="connsiteY1" fmla="*/ 1447800 h 2775144"/>
                <a:gd name="connsiteX2" fmla="*/ 629920 w 2661945"/>
                <a:gd name="connsiteY2" fmla="*/ 2575560 h 2775144"/>
                <a:gd name="connsiteX3" fmla="*/ 0 w 2661945"/>
                <a:gd name="connsiteY3" fmla="*/ 0 h 2775144"/>
                <a:gd name="connsiteX0" fmla="*/ 0 w 2657185"/>
                <a:gd name="connsiteY0" fmla="*/ 1241171 h 4016315"/>
                <a:gd name="connsiteX1" fmla="*/ 2230120 w 2657185"/>
                <a:gd name="connsiteY1" fmla="*/ 2688971 h 4016315"/>
                <a:gd name="connsiteX2" fmla="*/ 629920 w 2657185"/>
                <a:gd name="connsiteY2" fmla="*/ 3816731 h 4016315"/>
                <a:gd name="connsiteX3" fmla="*/ 0 w 2657185"/>
                <a:gd name="connsiteY3" fmla="*/ 1241171 h 4016315"/>
                <a:gd name="connsiteX0" fmla="*/ 0 w 2993403"/>
                <a:gd name="connsiteY0" fmla="*/ 1358620 h 4133764"/>
                <a:gd name="connsiteX1" fmla="*/ 2230120 w 2993403"/>
                <a:gd name="connsiteY1" fmla="*/ 2806420 h 4133764"/>
                <a:gd name="connsiteX2" fmla="*/ 629920 w 2993403"/>
                <a:gd name="connsiteY2" fmla="*/ 3934180 h 4133764"/>
                <a:gd name="connsiteX3" fmla="*/ 0 w 2993403"/>
                <a:gd name="connsiteY3" fmla="*/ 1358620 h 4133764"/>
                <a:gd name="connsiteX0" fmla="*/ 0 w 2993403"/>
                <a:gd name="connsiteY0" fmla="*/ 1327012 h 4102156"/>
                <a:gd name="connsiteX1" fmla="*/ 2230120 w 2993403"/>
                <a:gd name="connsiteY1" fmla="*/ 2774812 h 4102156"/>
                <a:gd name="connsiteX2" fmla="*/ 629920 w 2993403"/>
                <a:gd name="connsiteY2" fmla="*/ 3902572 h 4102156"/>
                <a:gd name="connsiteX3" fmla="*/ 0 w 2993403"/>
                <a:gd name="connsiteY3" fmla="*/ 1327012 h 4102156"/>
              </a:gdLst>
              <a:ahLst/>
              <a:cxnLst>
                <a:cxn ang="0">
                  <a:pos x="connsiteX0" y="connsiteY0"/>
                </a:cxn>
                <a:cxn ang="0">
                  <a:pos x="connsiteX1" y="connsiteY1"/>
                </a:cxn>
                <a:cxn ang="0">
                  <a:pos x="connsiteX2" y="connsiteY2"/>
                </a:cxn>
                <a:cxn ang="0">
                  <a:pos x="connsiteX3" y="connsiteY3"/>
                </a:cxn>
              </a:cxnLst>
              <a:rect l="l" t="t" r="r" b="b"/>
              <a:pathLst>
                <a:path w="2993403" h="4102156">
                  <a:moveTo>
                    <a:pt x="0" y="1327012"/>
                  </a:moveTo>
                  <a:cubicBezTo>
                    <a:pt x="699347" y="-1543188"/>
                    <a:pt x="4619413" y="854572"/>
                    <a:pt x="2230120" y="2774812"/>
                  </a:cubicBezTo>
                  <a:cubicBezTo>
                    <a:pt x="2451947" y="3770492"/>
                    <a:pt x="1525693" y="4461372"/>
                    <a:pt x="629920" y="3902572"/>
                  </a:cubicBezTo>
                  <a:lnTo>
                    <a:pt x="0" y="132701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0" name="Graphic 109" descr="Ear outline">
              <a:extLst>
                <a:ext uri="{FF2B5EF4-FFF2-40B4-BE49-F238E27FC236}">
                  <a16:creationId xmlns:a16="http://schemas.microsoft.com/office/drawing/2014/main" id="{BA4A75D5-3567-3D11-9DC4-D6A2C1AD6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1694" y="3619897"/>
              <a:ext cx="661285" cy="661285"/>
            </a:xfrm>
            <a:prstGeom prst="rect">
              <a:avLst/>
            </a:prstGeom>
          </p:spPr>
        </p:pic>
      </p:grpSp>
      <p:sp>
        <p:nvSpPr>
          <p:cNvPr id="128" name="Rectangle: Rounded Corners 127">
            <a:extLst>
              <a:ext uri="{FF2B5EF4-FFF2-40B4-BE49-F238E27FC236}">
                <a16:creationId xmlns:a16="http://schemas.microsoft.com/office/drawing/2014/main" id="{B3E3A4DF-FBA8-8665-8153-E57F1656DF23}"/>
              </a:ext>
            </a:extLst>
          </p:cNvPr>
          <p:cNvSpPr/>
          <p:nvPr/>
        </p:nvSpPr>
        <p:spPr>
          <a:xfrm>
            <a:off x="6503075" y="3156582"/>
            <a:ext cx="3738898" cy="1165841"/>
          </a:xfrm>
          <a:prstGeom prst="roundRect">
            <a:avLst>
              <a:gd name="adj" fmla="val 4689"/>
            </a:avLst>
          </a:prstGeom>
          <a:solidFill>
            <a:schemeClr val="accent3">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60" name="Straight Arrow Connector 59">
            <a:extLst>
              <a:ext uri="{FF2B5EF4-FFF2-40B4-BE49-F238E27FC236}">
                <a16:creationId xmlns:a16="http://schemas.microsoft.com/office/drawing/2014/main" id="{0791D13A-F043-4B9C-7714-D9083609DE28}"/>
              </a:ext>
            </a:extLst>
          </p:cNvPr>
          <p:cNvCxnSpPr>
            <a:cxnSpLocks/>
            <a:stCxn id="65" idx="3"/>
            <a:endCxn id="64" idx="1"/>
          </p:cNvCxnSpPr>
          <p:nvPr/>
        </p:nvCxnSpPr>
        <p:spPr>
          <a:xfrm>
            <a:off x="7518944" y="3878422"/>
            <a:ext cx="1749239" cy="0"/>
          </a:xfrm>
          <a:prstGeom prst="straightConnector1">
            <a:avLst/>
          </a:prstGeom>
          <a:ln w="47625">
            <a:solidFill>
              <a:schemeClr val="accent6">
                <a:lumMod val="75000"/>
              </a:schemeClr>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62" name="Straight Arrow Connector 61">
            <a:extLst>
              <a:ext uri="{FF2B5EF4-FFF2-40B4-BE49-F238E27FC236}">
                <a16:creationId xmlns:a16="http://schemas.microsoft.com/office/drawing/2014/main" id="{17A65D2C-DEA1-7BF8-F8E0-68EDAA654322}"/>
              </a:ext>
            </a:extLst>
          </p:cNvPr>
          <p:cNvCxnSpPr>
            <a:cxnSpLocks/>
          </p:cNvCxnSpPr>
          <p:nvPr/>
        </p:nvCxnSpPr>
        <p:spPr>
          <a:xfrm flipH="1" flipV="1">
            <a:off x="4810478" y="4407503"/>
            <a:ext cx="1823227" cy="488868"/>
          </a:xfrm>
          <a:prstGeom prst="straightConnector1">
            <a:avLst/>
          </a:prstGeom>
          <a:ln w="47625">
            <a:solidFill>
              <a:schemeClr val="accent2">
                <a:lumMod val="40000"/>
                <a:lumOff val="60000"/>
              </a:schemeClr>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61" name="Straight Arrow Connector 60">
            <a:extLst>
              <a:ext uri="{FF2B5EF4-FFF2-40B4-BE49-F238E27FC236}">
                <a16:creationId xmlns:a16="http://schemas.microsoft.com/office/drawing/2014/main" id="{2F402948-D020-8940-468E-9CA98CEC4F6C}"/>
              </a:ext>
            </a:extLst>
          </p:cNvPr>
          <p:cNvCxnSpPr>
            <a:cxnSpLocks/>
          </p:cNvCxnSpPr>
          <p:nvPr/>
        </p:nvCxnSpPr>
        <p:spPr>
          <a:xfrm flipH="1">
            <a:off x="4810478" y="3860852"/>
            <a:ext cx="1823227" cy="546651"/>
          </a:xfrm>
          <a:prstGeom prst="straightConnector1">
            <a:avLst/>
          </a:prstGeom>
          <a:ln w="47625">
            <a:solidFill>
              <a:schemeClr val="accent6">
                <a:lumMod val="75000"/>
              </a:schemeClr>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2" name="Title 1">
            <a:extLst>
              <a:ext uri="{FF2B5EF4-FFF2-40B4-BE49-F238E27FC236}">
                <a16:creationId xmlns:a16="http://schemas.microsoft.com/office/drawing/2014/main" id="{B4B19CB0-4911-8101-E186-ACCF1504F0AE}"/>
              </a:ext>
            </a:extLst>
          </p:cNvPr>
          <p:cNvSpPr>
            <a:spLocks noGrp="1"/>
          </p:cNvSpPr>
          <p:nvPr>
            <p:ph type="title"/>
          </p:nvPr>
        </p:nvSpPr>
        <p:spPr/>
        <p:txBody>
          <a:bodyPr/>
          <a:lstStyle/>
          <a:p>
            <a:r>
              <a:rPr lang="en-GB" noProof="0" dirty="0"/>
              <a:t>Visualising the </a:t>
            </a:r>
            <a:r>
              <a:rPr lang="en-GB" dirty="0"/>
              <a:t>three-way distinction</a:t>
            </a:r>
            <a:endParaRPr lang="en-GB" noProof="0" dirty="0"/>
          </a:p>
        </p:txBody>
      </p:sp>
      <p:sp>
        <p:nvSpPr>
          <p:cNvPr id="36" name="Rectangle: Rounded Corners 35">
            <a:extLst>
              <a:ext uri="{FF2B5EF4-FFF2-40B4-BE49-F238E27FC236}">
                <a16:creationId xmlns:a16="http://schemas.microsoft.com/office/drawing/2014/main" id="{2B61D70C-1516-D366-DCEC-ECA613E75FB6}"/>
              </a:ext>
            </a:extLst>
          </p:cNvPr>
          <p:cNvSpPr/>
          <p:nvPr/>
        </p:nvSpPr>
        <p:spPr>
          <a:xfrm>
            <a:off x="1564302" y="2897852"/>
            <a:ext cx="4183114" cy="2457237"/>
          </a:xfrm>
          <a:prstGeom prst="roundRect">
            <a:avLst>
              <a:gd name="adj" fmla="val 5607"/>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ectangle: Rounded Corners 36">
            <a:extLst>
              <a:ext uri="{FF2B5EF4-FFF2-40B4-BE49-F238E27FC236}">
                <a16:creationId xmlns:a16="http://schemas.microsoft.com/office/drawing/2014/main" id="{44030E47-83A1-4A2F-9C4D-A4F067CE5BDF}"/>
              </a:ext>
            </a:extLst>
          </p:cNvPr>
          <p:cNvSpPr/>
          <p:nvPr/>
        </p:nvSpPr>
        <p:spPr>
          <a:xfrm>
            <a:off x="1780983" y="2742881"/>
            <a:ext cx="991753" cy="34182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200" noProof="0" dirty="0">
                <a:latin typeface="+mn-lt"/>
              </a:rPr>
              <a:t>brain</a:t>
            </a:r>
            <a:endParaRPr lang="en-GB" sz="1200" noProof="0" dirty="0"/>
          </a:p>
        </p:txBody>
      </p:sp>
      <p:sp>
        <p:nvSpPr>
          <p:cNvPr id="35" name="Rectangle: Rounded Corners 34">
            <a:extLst>
              <a:ext uri="{FF2B5EF4-FFF2-40B4-BE49-F238E27FC236}">
                <a16:creationId xmlns:a16="http://schemas.microsoft.com/office/drawing/2014/main" id="{4F6C65B8-CA85-04B9-A334-8D2A9153F2BF}"/>
              </a:ext>
            </a:extLst>
          </p:cNvPr>
          <p:cNvSpPr/>
          <p:nvPr/>
        </p:nvSpPr>
        <p:spPr>
          <a:xfrm>
            <a:off x="5852570" y="2897852"/>
            <a:ext cx="4745466" cy="2457237"/>
          </a:xfrm>
          <a:prstGeom prst="roundRect">
            <a:avLst>
              <a:gd name="adj" fmla="val 4689"/>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Rectangle: Rounded Corners 7">
            <a:extLst>
              <a:ext uri="{FF2B5EF4-FFF2-40B4-BE49-F238E27FC236}">
                <a16:creationId xmlns:a16="http://schemas.microsoft.com/office/drawing/2014/main" id="{9173366A-6274-56DA-A3EB-A52ABDF6D2CE}"/>
              </a:ext>
            </a:extLst>
          </p:cNvPr>
          <p:cNvSpPr/>
          <p:nvPr/>
        </p:nvSpPr>
        <p:spPr>
          <a:xfrm>
            <a:off x="6074248" y="2742881"/>
            <a:ext cx="991753" cy="34182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200" noProof="0" dirty="0">
                <a:latin typeface="+mn-lt"/>
              </a:rPr>
              <a:t>external</a:t>
            </a:r>
            <a:endParaRPr lang="en-GB" sz="1200" noProof="0" dirty="0"/>
          </a:p>
        </p:txBody>
      </p:sp>
      <p:pic>
        <p:nvPicPr>
          <p:cNvPr id="33" name="Graphic 32" descr="Open book outline">
            <a:extLst>
              <a:ext uri="{FF2B5EF4-FFF2-40B4-BE49-F238E27FC236}">
                <a16:creationId xmlns:a16="http://schemas.microsoft.com/office/drawing/2014/main" id="{9184481D-A26C-87B2-28C8-CBD01BE2FE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28564" y="4438640"/>
            <a:ext cx="916449" cy="916449"/>
          </a:xfrm>
          <a:prstGeom prst="rect">
            <a:avLst/>
          </a:prstGeom>
        </p:spPr>
      </p:pic>
      <p:sp>
        <p:nvSpPr>
          <p:cNvPr id="75" name="Freeform: Shape 74">
            <a:extLst>
              <a:ext uri="{FF2B5EF4-FFF2-40B4-BE49-F238E27FC236}">
                <a16:creationId xmlns:a16="http://schemas.microsoft.com/office/drawing/2014/main" id="{677573EA-5EC7-0B1D-69C7-7EAB8DEF7042}"/>
              </a:ext>
            </a:extLst>
          </p:cNvPr>
          <p:cNvSpPr/>
          <p:nvPr/>
        </p:nvSpPr>
        <p:spPr>
          <a:xfrm>
            <a:off x="7985608" y="3518606"/>
            <a:ext cx="455105" cy="262843"/>
          </a:xfrm>
          <a:custGeom>
            <a:avLst/>
            <a:gdLst>
              <a:gd name="connsiteX0" fmla="*/ 58420 w 1734820"/>
              <a:gd name="connsiteY0" fmla="*/ 246380 h 1200150"/>
              <a:gd name="connsiteX1" fmla="*/ 1117600 w 1734820"/>
              <a:gd name="connsiteY1" fmla="*/ 0 h 1200150"/>
              <a:gd name="connsiteX2" fmla="*/ 1723390 w 1734820"/>
              <a:gd name="connsiteY2" fmla="*/ 421640 h 1200150"/>
              <a:gd name="connsiteX3" fmla="*/ 1734820 w 1734820"/>
              <a:gd name="connsiteY3" fmla="*/ 1196340 h 1200150"/>
              <a:gd name="connsiteX4" fmla="*/ 0 w 1734820"/>
              <a:gd name="connsiteY4" fmla="*/ 1200150 h 1200150"/>
              <a:gd name="connsiteX0" fmla="*/ 58420 w 1734820"/>
              <a:gd name="connsiteY0" fmla="*/ 246380 h 1200150"/>
              <a:gd name="connsiteX1" fmla="*/ 1117600 w 1734820"/>
              <a:gd name="connsiteY1" fmla="*/ 0 h 1200150"/>
              <a:gd name="connsiteX2" fmla="*/ 1723390 w 1734820"/>
              <a:gd name="connsiteY2" fmla="*/ 421640 h 1200150"/>
              <a:gd name="connsiteX3" fmla="*/ 1734820 w 1734820"/>
              <a:gd name="connsiteY3" fmla="*/ 1196340 h 1200150"/>
              <a:gd name="connsiteX4" fmla="*/ 0 w 1734820"/>
              <a:gd name="connsiteY4" fmla="*/ 1200150 h 1200150"/>
              <a:gd name="connsiteX5" fmla="*/ 58420 w 1734820"/>
              <a:gd name="connsiteY5" fmla="*/ 246380 h 1200150"/>
              <a:gd name="connsiteX0" fmla="*/ 58420 w 1734820"/>
              <a:gd name="connsiteY0" fmla="*/ 292947 h 1246717"/>
              <a:gd name="connsiteX1" fmla="*/ 1117600 w 1734820"/>
              <a:gd name="connsiteY1" fmla="*/ 46567 h 1246717"/>
              <a:gd name="connsiteX2" fmla="*/ 1723390 w 1734820"/>
              <a:gd name="connsiteY2" fmla="*/ 468207 h 1246717"/>
              <a:gd name="connsiteX3" fmla="*/ 1734820 w 1734820"/>
              <a:gd name="connsiteY3" fmla="*/ 1242907 h 1246717"/>
              <a:gd name="connsiteX4" fmla="*/ 0 w 1734820"/>
              <a:gd name="connsiteY4" fmla="*/ 1246717 h 1246717"/>
              <a:gd name="connsiteX5" fmla="*/ 58420 w 1734820"/>
              <a:gd name="connsiteY5" fmla="*/ 292947 h 1246717"/>
              <a:gd name="connsiteX0" fmla="*/ 58420 w 1734820"/>
              <a:gd name="connsiteY0" fmla="*/ 511609 h 1465379"/>
              <a:gd name="connsiteX1" fmla="*/ 1117600 w 1734820"/>
              <a:gd name="connsiteY1" fmla="*/ 265229 h 1465379"/>
              <a:gd name="connsiteX2" fmla="*/ 1723390 w 1734820"/>
              <a:gd name="connsiteY2" fmla="*/ 686869 h 1465379"/>
              <a:gd name="connsiteX3" fmla="*/ 1734820 w 1734820"/>
              <a:gd name="connsiteY3" fmla="*/ 1461569 h 1465379"/>
              <a:gd name="connsiteX4" fmla="*/ 0 w 1734820"/>
              <a:gd name="connsiteY4" fmla="*/ 1465379 h 1465379"/>
              <a:gd name="connsiteX5" fmla="*/ 58420 w 1734820"/>
              <a:gd name="connsiteY5" fmla="*/ 511609 h 1465379"/>
              <a:gd name="connsiteX0" fmla="*/ 64770 w 1734820"/>
              <a:gd name="connsiteY0" fmla="*/ 511609 h 1465379"/>
              <a:gd name="connsiteX1" fmla="*/ 1117600 w 1734820"/>
              <a:gd name="connsiteY1" fmla="*/ 265229 h 1465379"/>
              <a:gd name="connsiteX2" fmla="*/ 1723390 w 1734820"/>
              <a:gd name="connsiteY2" fmla="*/ 686869 h 1465379"/>
              <a:gd name="connsiteX3" fmla="*/ 1734820 w 1734820"/>
              <a:gd name="connsiteY3" fmla="*/ 1461569 h 1465379"/>
              <a:gd name="connsiteX4" fmla="*/ 0 w 1734820"/>
              <a:gd name="connsiteY4" fmla="*/ 1465379 h 1465379"/>
              <a:gd name="connsiteX5" fmla="*/ 64770 w 1734820"/>
              <a:gd name="connsiteY5" fmla="*/ 511609 h 1465379"/>
              <a:gd name="connsiteX0" fmla="*/ 64770 w 1734820"/>
              <a:gd name="connsiteY0" fmla="*/ 511609 h 1465379"/>
              <a:gd name="connsiteX1" fmla="*/ 1117600 w 1734820"/>
              <a:gd name="connsiteY1" fmla="*/ 265229 h 1465379"/>
              <a:gd name="connsiteX2" fmla="*/ 1723390 w 1734820"/>
              <a:gd name="connsiteY2" fmla="*/ 686869 h 1465379"/>
              <a:gd name="connsiteX3" fmla="*/ 1734820 w 1734820"/>
              <a:gd name="connsiteY3" fmla="*/ 1461569 h 1465379"/>
              <a:gd name="connsiteX4" fmla="*/ 0 w 1734820"/>
              <a:gd name="connsiteY4" fmla="*/ 1465379 h 1465379"/>
              <a:gd name="connsiteX5" fmla="*/ 64770 w 1734820"/>
              <a:gd name="connsiteY5" fmla="*/ 511609 h 1465379"/>
              <a:gd name="connsiteX0" fmla="*/ 64770 w 1734820"/>
              <a:gd name="connsiteY0" fmla="*/ 511609 h 1465379"/>
              <a:gd name="connsiteX1" fmla="*/ 1117600 w 1734820"/>
              <a:gd name="connsiteY1" fmla="*/ 265229 h 1465379"/>
              <a:gd name="connsiteX2" fmla="*/ 1723390 w 1734820"/>
              <a:gd name="connsiteY2" fmla="*/ 686869 h 1465379"/>
              <a:gd name="connsiteX3" fmla="*/ 1734820 w 1734820"/>
              <a:gd name="connsiteY3" fmla="*/ 1461569 h 1465379"/>
              <a:gd name="connsiteX4" fmla="*/ 0 w 1734820"/>
              <a:gd name="connsiteY4" fmla="*/ 1465379 h 1465379"/>
              <a:gd name="connsiteX5" fmla="*/ 64770 w 1734820"/>
              <a:gd name="connsiteY5" fmla="*/ 511609 h 1465379"/>
              <a:gd name="connsiteX0" fmla="*/ 64770 w 1734820"/>
              <a:gd name="connsiteY0" fmla="*/ 511609 h 1465379"/>
              <a:gd name="connsiteX1" fmla="*/ 1117600 w 1734820"/>
              <a:gd name="connsiteY1" fmla="*/ 265229 h 1465379"/>
              <a:gd name="connsiteX2" fmla="*/ 1723390 w 1734820"/>
              <a:gd name="connsiteY2" fmla="*/ 686869 h 1465379"/>
              <a:gd name="connsiteX3" fmla="*/ 1734820 w 1734820"/>
              <a:gd name="connsiteY3" fmla="*/ 1461569 h 1465379"/>
              <a:gd name="connsiteX4" fmla="*/ 0 w 1734820"/>
              <a:gd name="connsiteY4" fmla="*/ 1465379 h 1465379"/>
              <a:gd name="connsiteX5" fmla="*/ 64770 w 1734820"/>
              <a:gd name="connsiteY5" fmla="*/ 511609 h 1465379"/>
              <a:gd name="connsiteX0" fmla="*/ 64770 w 1854238"/>
              <a:gd name="connsiteY0" fmla="*/ 511609 h 1465379"/>
              <a:gd name="connsiteX1" fmla="*/ 1117600 w 1854238"/>
              <a:gd name="connsiteY1" fmla="*/ 265229 h 1465379"/>
              <a:gd name="connsiteX2" fmla="*/ 1723390 w 1854238"/>
              <a:gd name="connsiteY2" fmla="*/ 686869 h 1465379"/>
              <a:gd name="connsiteX3" fmla="*/ 1734820 w 1854238"/>
              <a:gd name="connsiteY3" fmla="*/ 1461569 h 1465379"/>
              <a:gd name="connsiteX4" fmla="*/ 0 w 1854238"/>
              <a:gd name="connsiteY4" fmla="*/ 1465379 h 1465379"/>
              <a:gd name="connsiteX5" fmla="*/ 64770 w 1854238"/>
              <a:gd name="connsiteY5" fmla="*/ 511609 h 1465379"/>
              <a:gd name="connsiteX0" fmla="*/ 64770 w 2058350"/>
              <a:gd name="connsiteY0" fmla="*/ 511609 h 1465379"/>
              <a:gd name="connsiteX1" fmla="*/ 1117600 w 2058350"/>
              <a:gd name="connsiteY1" fmla="*/ 265229 h 1465379"/>
              <a:gd name="connsiteX2" fmla="*/ 1723390 w 2058350"/>
              <a:gd name="connsiteY2" fmla="*/ 686869 h 1465379"/>
              <a:gd name="connsiteX3" fmla="*/ 1734820 w 2058350"/>
              <a:gd name="connsiteY3" fmla="*/ 1461569 h 1465379"/>
              <a:gd name="connsiteX4" fmla="*/ 0 w 2058350"/>
              <a:gd name="connsiteY4" fmla="*/ 1465379 h 1465379"/>
              <a:gd name="connsiteX5" fmla="*/ 64770 w 2058350"/>
              <a:gd name="connsiteY5" fmla="*/ 511609 h 1465379"/>
              <a:gd name="connsiteX0" fmla="*/ 64770 w 2101670"/>
              <a:gd name="connsiteY0" fmla="*/ 511609 h 1465379"/>
              <a:gd name="connsiteX1" fmla="*/ 1117600 w 2101670"/>
              <a:gd name="connsiteY1" fmla="*/ 265229 h 1465379"/>
              <a:gd name="connsiteX2" fmla="*/ 1723390 w 2101670"/>
              <a:gd name="connsiteY2" fmla="*/ 686869 h 1465379"/>
              <a:gd name="connsiteX3" fmla="*/ 1734820 w 2101670"/>
              <a:gd name="connsiteY3" fmla="*/ 1461569 h 1465379"/>
              <a:gd name="connsiteX4" fmla="*/ 0 w 2101670"/>
              <a:gd name="connsiteY4" fmla="*/ 1465379 h 1465379"/>
              <a:gd name="connsiteX5" fmla="*/ 64770 w 2101670"/>
              <a:gd name="connsiteY5" fmla="*/ 511609 h 1465379"/>
              <a:gd name="connsiteX0" fmla="*/ 201618 w 2238518"/>
              <a:gd name="connsiteY0" fmla="*/ 511609 h 1465379"/>
              <a:gd name="connsiteX1" fmla="*/ 1254448 w 2238518"/>
              <a:gd name="connsiteY1" fmla="*/ 265229 h 1465379"/>
              <a:gd name="connsiteX2" fmla="*/ 1860238 w 2238518"/>
              <a:gd name="connsiteY2" fmla="*/ 686869 h 1465379"/>
              <a:gd name="connsiteX3" fmla="*/ 1871668 w 2238518"/>
              <a:gd name="connsiteY3" fmla="*/ 1461569 h 1465379"/>
              <a:gd name="connsiteX4" fmla="*/ 136848 w 2238518"/>
              <a:gd name="connsiteY4" fmla="*/ 1465379 h 1465379"/>
              <a:gd name="connsiteX5" fmla="*/ 201618 w 2238518"/>
              <a:gd name="connsiteY5" fmla="*/ 511609 h 1465379"/>
              <a:gd name="connsiteX0" fmla="*/ 406867 w 2443767"/>
              <a:gd name="connsiteY0" fmla="*/ 511609 h 1465379"/>
              <a:gd name="connsiteX1" fmla="*/ 1459697 w 2443767"/>
              <a:gd name="connsiteY1" fmla="*/ 265229 h 1465379"/>
              <a:gd name="connsiteX2" fmla="*/ 2065487 w 2443767"/>
              <a:gd name="connsiteY2" fmla="*/ 686869 h 1465379"/>
              <a:gd name="connsiteX3" fmla="*/ 2076917 w 2443767"/>
              <a:gd name="connsiteY3" fmla="*/ 1461569 h 1465379"/>
              <a:gd name="connsiteX4" fmla="*/ 342097 w 2443767"/>
              <a:gd name="connsiteY4" fmla="*/ 1465379 h 1465379"/>
              <a:gd name="connsiteX5" fmla="*/ 406867 w 2443767"/>
              <a:gd name="connsiteY5" fmla="*/ 511609 h 1465379"/>
              <a:gd name="connsiteX0" fmla="*/ 500365 w 2537265"/>
              <a:gd name="connsiteY0" fmla="*/ 511609 h 1465379"/>
              <a:gd name="connsiteX1" fmla="*/ 1553195 w 2537265"/>
              <a:gd name="connsiteY1" fmla="*/ 265229 h 1465379"/>
              <a:gd name="connsiteX2" fmla="*/ 2158985 w 2537265"/>
              <a:gd name="connsiteY2" fmla="*/ 686869 h 1465379"/>
              <a:gd name="connsiteX3" fmla="*/ 2170415 w 2537265"/>
              <a:gd name="connsiteY3" fmla="*/ 1461569 h 1465379"/>
              <a:gd name="connsiteX4" fmla="*/ 435595 w 2537265"/>
              <a:gd name="connsiteY4" fmla="*/ 1465379 h 1465379"/>
              <a:gd name="connsiteX5" fmla="*/ 500365 w 2537265"/>
              <a:gd name="connsiteY5" fmla="*/ 511609 h 146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265" h="1465379">
                <a:moveTo>
                  <a:pt x="500365" y="511609"/>
                </a:moveTo>
                <a:cubicBezTo>
                  <a:pt x="525765" y="-16288"/>
                  <a:pt x="1245855" y="-197474"/>
                  <a:pt x="1553195" y="265229"/>
                </a:cubicBezTo>
                <a:cubicBezTo>
                  <a:pt x="1951975" y="173366"/>
                  <a:pt x="2134855" y="500602"/>
                  <a:pt x="2158985" y="686869"/>
                </a:cubicBezTo>
                <a:cubicBezTo>
                  <a:pt x="2581895" y="687292"/>
                  <a:pt x="2734295" y="1382406"/>
                  <a:pt x="2170415" y="1461569"/>
                </a:cubicBezTo>
                <a:lnTo>
                  <a:pt x="435595" y="1465379"/>
                </a:lnTo>
                <a:cubicBezTo>
                  <a:pt x="-154955" y="1443366"/>
                  <a:pt x="-156225" y="512032"/>
                  <a:pt x="500365" y="511609"/>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7" name="Rectangle: Rounded Corners 86">
            <a:extLst>
              <a:ext uri="{FF2B5EF4-FFF2-40B4-BE49-F238E27FC236}">
                <a16:creationId xmlns:a16="http://schemas.microsoft.com/office/drawing/2014/main" id="{9A3519E6-7700-ABDA-718D-BBC66BAEA9AE}"/>
              </a:ext>
            </a:extLst>
          </p:cNvPr>
          <p:cNvSpPr/>
          <p:nvPr/>
        </p:nvSpPr>
        <p:spPr>
          <a:xfrm>
            <a:off x="8542870" y="4111933"/>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2" name="TextBox 31">
            <a:extLst>
              <a:ext uri="{FF2B5EF4-FFF2-40B4-BE49-F238E27FC236}">
                <a16:creationId xmlns:a16="http://schemas.microsoft.com/office/drawing/2014/main" id="{1E20A6B9-EDFD-68FF-0FC2-4BAEC4D7D12C}"/>
              </a:ext>
            </a:extLst>
          </p:cNvPr>
          <p:cNvSpPr txBox="1"/>
          <p:nvPr/>
        </p:nvSpPr>
        <p:spPr>
          <a:xfrm flipH="1">
            <a:off x="7130238" y="5756265"/>
            <a:ext cx="1434411" cy="246221"/>
          </a:xfrm>
          <a:prstGeom prst="rect">
            <a:avLst/>
          </a:prstGeom>
          <a:noFill/>
        </p:spPr>
        <p:txBody>
          <a:bodyPr wrap="square" rtlCol="0">
            <a:spAutoFit/>
          </a:bodyPr>
          <a:lstStyle/>
          <a:p>
            <a:r>
              <a:rPr lang="en-GB" sz="1000" noProof="0" dirty="0">
                <a:latin typeface="Verdana" panose="020B0604030504040204" pitchFamily="34" charset="0"/>
                <a:ea typeface="Verdana" panose="020B0604030504040204" pitchFamily="34" charset="0"/>
              </a:rPr>
              <a:t>communication</a:t>
            </a:r>
          </a:p>
        </p:txBody>
      </p:sp>
      <p:sp>
        <p:nvSpPr>
          <p:cNvPr id="72" name="Freeform: Shape 71">
            <a:extLst>
              <a:ext uri="{FF2B5EF4-FFF2-40B4-BE49-F238E27FC236}">
                <a16:creationId xmlns:a16="http://schemas.microsoft.com/office/drawing/2014/main" id="{21423387-3737-E3E5-B661-6D86A23296FF}"/>
              </a:ext>
            </a:extLst>
          </p:cNvPr>
          <p:cNvSpPr/>
          <p:nvPr/>
        </p:nvSpPr>
        <p:spPr>
          <a:xfrm>
            <a:off x="5961827" y="4558544"/>
            <a:ext cx="390337" cy="366243"/>
          </a:xfrm>
          <a:custGeom>
            <a:avLst/>
            <a:gdLst>
              <a:gd name="connsiteX0" fmla="*/ 0 w 2232660"/>
              <a:gd name="connsiteY0" fmla="*/ 2497455 h 2497455"/>
              <a:gd name="connsiteX1" fmla="*/ 78105 w 2232660"/>
              <a:gd name="connsiteY1" fmla="*/ 1259205 h 2497455"/>
              <a:gd name="connsiteX2" fmla="*/ 173355 w 2232660"/>
              <a:gd name="connsiteY2" fmla="*/ 1478280 h 2497455"/>
              <a:gd name="connsiteX3" fmla="*/ 1605915 w 2232660"/>
              <a:gd name="connsiteY3" fmla="*/ 0 h 2497455"/>
              <a:gd name="connsiteX4" fmla="*/ 1592580 w 2232660"/>
              <a:gd name="connsiteY4" fmla="*/ 356235 h 2497455"/>
              <a:gd name="connsiteX5" fmla="*/ 1891665 w 2232660"/>
              <a:gd name="connsiteY5" fmla="*/ 868680 h 2497455"/>
              <a:gd name="connsiteX6" fmla="*/ 2232660 w 2232660"/>
              <a:gd name="connsiteY6" fmla="*/ 986790 h 2497455"/>
              <a:gd name="connsiteX7" fmla="*/ 699135 w 2232660"/>
              <a:gd name="connsiteY7" fmla="*/ 1983105 h 2497455"/>
              <a:gd name="connsiteX8" fmla="*/ 1101090 w 2232660"/>
              <a:gd name="connsiteY8" fmla="*/ 2072640 h 2497455"/>
              <a:gd name="connsiteX9" fmla="*/ 0 w 2232660"/>
              <a:gd name="connsiteY9" fmla="*/ 2497455 h 2497455"/>
              <a:gd name="connsiteX0" fmla="*/ 0 w 2232660"/>
              <a:gd name="connsiteY0" fmla="*/ 2497455 h 2497455"/>
              <a:gd name="connsiteX1" fmla="*/ 78105 w 2232660"/>
              <a:gd name="connsiteY1" fmla="*/ 1259205 h 2497455"/>
              <a:gd name="connsiteX2" fmla="*/ 173355 w 2232660"/>
              <a:gd name="connsiteY2" fmla="*/ 1478280 h 2497455"/>
              <a:gd name="connsiteX3" fmla="*/ 1605915 w 2232660"/>
              <a:gd name="connsiteY3" fmla="*/ 0 h 2497455"/>
              <a:gd name="connsiteX4" fmla="*/ 1592580 w 2232660"/>
              <a:gd name="connsiteY4" fmla="*/ 356235 h 2497455"/>
              <a:gd name="connsiteX5" fmla="*/ 1891665 w 2232660"/>
              <a:gd name="connsiteY5" fmla="*/ 868680 h 2497455"/>
              <a:gd name="connsiteX6" fmla="*/ 2232660 w 2232660"/>
              <a:gd name="connsiteY6" fmla="*/ 986790 h 2497455"/>
              <a:gd name="connsiteX7" fmla="*/ 699135 w 2232660"/>
              <a:gd name="connsiteY7" fmla="*/ 1983105 h 2497455"/>
              <a:gd name="connsiteX8" fmla="*/ 1101090 w 2232660"/>
              <a:gd name="connsiteY8" fmla="*/ 2072640 h 2497455"/>
              <a:gd name="connsiteX9" fmla="*/ 0 w 2232660"/>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2660 w 2607985"/>
              <a:gd name="connsiteY6" fmla="*/ 986790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2660 w 2607985"/>
              <a:gd name="connsiteY6" fmla="*/ 986790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8375 w 2607985"/>
              <a:gd name="connsiteY6" fmla="*/ 984885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8375 w 2607985"/>
              <a:gd name="connsiteY6" fmla="*/ 984885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8375 w 2607985"/>
              <a:gd name="connsiteY6" fmla="*/ 984885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8375 w 2607985"/>
              <a:gd name="connsiteY6" fmla="*/ 984885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0755 w 2607985"/>
              <a:gd name="connsiteY6" fmla="*/ 986790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0755 w 2607985"/>
              <a:gd name="connsiteY6" fmla="*/ 986790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0755 w 2607985"/>
              <a:gd name="connsiteY6" fmla="*/ 986790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0755 w 2607985"/>
              <a:gd name="connsiteY6" fmla="*/ 986790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0755 w 2607985"/>
              <a:gd name="connsiteY6" fmla="*/ 986790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30755 w 2607985"/>
              <a:gd name="connsiteY6" fmla="*/ 986790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42185 w 2607985"/>
              <a:gd name="connsiteY6" fmla="*/ 1000125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42185 w 2607985"/>
              <a:gd name="connsiteY6" fmla="*/ 1000125 h 2497455"/>
              <a:gd name="connsiteX7" fmla="*/ 699135 w 2607985"/>
              <a:gd name="connsiteY7" fmla="*/ 1983105 h 2497455"/>
              <a:gd name="connsiteX8" fmla="*/ 1101090 w 2607985"/>
              <a:gd name="connsiteY8" fmla="*/ 2072640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42185 w 2607985"/>
              <a:gd name="connsiteY6" fmla="*/ 1000125 h 2497455"/>
              <a:gd name="connsiteX7" fmla="*/ 699135 w 2607985"/>
              <a:gd name="connsiteY7" fmla="*/ 1983105 h 2497455"/>
              <a:gd name="connsiteX8" fmla="*/ 1074420 w 2607985"/>
              <a:gd name="connsiteY8" fmla="*/ 2047875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42185 w 2607985"/>
              <a:gd name="connsiteY6" fmla="*/ 1000125 h 2497455"/>
              <a:gd name="connsiteX7" fmla="*/ 699135 w 2607985"/>
              <a:gd name="connsiteY7" fmla="*/ 1983105 h 2497455"/>
              <a:gd name="connsiteX8" fmla="*/ 1074420 w 2607985"/>
              <a:gd name="connsiteY8" fmla="*/ 2047875 h 2497455"/>
              <a:gd name="connsiteX9" fmla="*/ 0 w 2607985"/>
              <a:gd name="connsiteY9" fmla="*/ 2497455 h 2497455"/>
              <a:gd name="connsiteX0" fmla="*/ 0 w 2607985"/>
              <a:gd name="connsiteY0" fmla="*/ 2497455 h 2497455"/>
              <a:gd name="connsiteX1" fmla="*/ 78105 w 2607985"/>
              <a:gd name="connsiteY1" fmla="*/ 1259205 h 2497455"/>
              <a:gd name="connsiteX2" fmla="*/ 173355 w 2607985"/>
              <a:gd name="connsiteY2" fmla="*/ 1478280 h 2497455"/>
              <a:gd name="connsiteX3" fmla="*/ 1605915 w 2607985"/>
              <a:gd name="connsiteY3" fmla="*/ 0 h 2497455"/>
              <a:gd name="connsiteX4" fmla="*/ 1592580 w 2607985"/>
              <a:gd name="connsiteY4" fmla="*/ 356235 h 2497455"/>
              <a:gd name="connsiteX5" fmla="*/ 1891665 w 2607985"/>
              <a:gd name="connsiteY5" fmla="*/ 868680 h 2497455"/>
              <a:gd name="connsiteX6" fmla="*/ 2242185 w 2607985"/>
              <a:gd name="connsiteY6" fmla="*/ 1000125 h 2497455"/>
              <a:gd name="connsiteX7" fmla="*/ 699135 w 2607985"/>
              <a:gd name="connsiteY7" fmla="*/ 1983105 h 2497455"/>
              <a:gd name="connsiteX8" fmla="*/ 1074420 w 2607985"/>
              <a:gd name="connsiteY8" fmla="*/ 2047875 h 2497455"/>
              <a:gd name="connsiteX9" fmla="*/ 0 w 2607985"/>
              <a:gd name="connsiteY9" fmla="*/ 2497455 h 2497455"/>
              <a:gd name="connsiteX0" fmla="*/ 0 w 2607985"/>
              <a:gd name="connsiteY0" fmla="*/ 2497455 h 2576873"/>
              <a:gd name="connsiteX1" fmla="*/ 78105 w 2607985"/>
              <a:gd name="connsiteY1" fmla="*/ 1259205 h 2576873"/>
              <a:gd name="connsiteX2" fmla="*/ 173355 w 2607985"/>
              <a:gd name="connsiteY2" fmla="*/ 1478280 h 2576873"/>
              <a:gd name="connsiteX3" fmla="*/ 1605915 w 2607985"/>
              <a:gd name="connsiteY3" fmla="*/ 0 h 2576873"/>
              <a:gd name="connsiteX4" fmla="*/ 1592580 w 2607985"/>
              <a:gd name="connsiteY4" fmla="*/ 356235 h 2576873"/>
              <a:gd name="connsiteX5" fmla="*/ 1891665 w 2607985"/>
              <a:gd name="connsiteY5" fmla="*/ 868680 h 2576873"/>
              <a:gd name="connsiteX6" fmla="*/ 2242185 w 2607985"/>
              <a:gd name="connsiteY6" fmla="*/ 1000125 h 2576873"/>
              <a:gd name="connsiteX7" fmla="*/ 699135 w 2607985"/>
              <a:gd name="connsiteY7" fmla="*/ 1983105 h 2576873"/>
              <a:gd name="connsiteX8" fmla="*/ 1074420 w 2607985"/>
              <a:gd name="connsiteY8" fmla="*/ 2047875 h 2576873"/>
              <a:gd name="connsiteX9" fmla="*/ 0 w 2607985"/>
              <a:gd name="connsiteY9" fmla="*/ 2497455 h 2576873"/>
              <a:gd name="connsiteX0" fmla="*/ 113545 w 2721530"/>
              <a:gd name="connsiteY0" fmla="*/ 2497455 h 2576873"/>
              <a:gd name="connsiteX1" fmla="*/ 191650 w 2721530"/>
              <a:gd name="connsiteY1" fmla="*/ 1259205 h 2576873"/>
              <a:gd name="connsiteX2" fmla="*/ 286900 w 2721530"/>
              <a:gd name="connsiteY2" fmla="*/ 1478280 h 2576873"/>
              <a:gd name="connsiteX3" fmla="*/ 1719460 w 2721530"/>
              <a:gd name="connsiteY3" fmla="*/ 0 h 2576873"/>
              <a:gd name="connsiteX4" fmla="*/ 1706125 w 2721530"/>
              <a:gd name="connsiteY4" fmla="*/ 356235 h 2576873"/>
              <a:gd name="connsiteX5" fmla="*/ 2005210 w 2721530"/>
              <a:gd name="connsiteY5" fmla="*/ 868680 h 2576873"/>
              <a:gd name="connsiteX6" fmla="*/ 2355730 w 2721530"/>
              <a:gd name="connsiteY6" fmla="*/ 1000125 h 2576873"/>
              <a:gd name="connsiteX7" fmla="*/ 812680 w 2721530"/>
              <a:gd name="connsiteY7" fmla="*/ 1983105 h 2576873"/>
              <a:gd name="connsiteX8" fmla="*/ 1187965 w 2721530"/>
              <a:gd name="connsiteY8" fmla="*/ 2047875 h 2576873"/>
              <a:gd name="connsiteX9" fmla="*/ 113545 w 2721530"/>
              <a:gd name="connsiteY9" fmla="*/ 2497455 h 2576873"/>
              <a:gd name="connsiteX0" fmla="*/ 188411 w 2796396"/>
              <a:gd name="connsiteY0" fmla="*/ 2497455 h 2576873"/>
              <a:gd name="connsiteX1" fmla="*/ 266516 w 2796396"/>
              <a:gd name="connsiteY1" fmla="*/ 1259205 h 2576873"/>
              <a:gd name="connsiteX2" fmla="*/ 361766 w 2796396"/>
              <a:gd name="connsiteY2" fmla="*/ 1478280 h 2576873"/>
              <a:gd name="connsiteX3" fmla="*/ 1794326 w 2796396"/>
              <a:gd name="connsiteY3" fmla="*/ 0 h 2576873"/>
              <a:gd name="connsiteX4" fmla="*/ 1780991 w 2796396"/>
              <a:gd name="connsiteY4" fmla="*/ 356235 h 2576873"/>
              <a:gd name="connsiteX5" fmla="*/ 2080076 w 2796396"/>
              <a:gd name="connsiteY5" fmla="*/ 868680 h 2576873"/>
              <a:gd name="connsiteX6" fmla="*/ 2430596 w 2796396"/>
              <a:gd name="connsiteY6" fmla="*/ 1000125 h 2576873"/>
              <a:gd name="connsiteX7" fmla="*/ 887546 w 2796396"/>
              <a:gd name="connsiteY7" fmla="*/ 1983105 h 2576873"/>
              <a:gd name="connsiteX8" fmla="*/ 1262831 w 2796396"/>
              <a:gd name="connsiteY8" fmla="*/ 2047875 h 2576873"/>
              <a:gd name="connsiteX9" fmla="*/ 188411 w 2796396"/>
              <a:gd name="connsiteY9" fmla="*/ 2497455 h 2576873"/>
              <a:gd name="connsiteX0" fmla="*/ 188411 w 2796396"/>
              <a:gd name="connsiteY0" fmla="*/ 2497455 h 2576873"/>
              <a:gd name="connsiteX1" fmla="*/ 266516 w 2796396"/>
              <a:gd name="connsiteY1" fmla="*/ 1259205 h 2576873"/>
              <a:gd name="connsiteX2" fmla="*/ 361766 w 2796396"/>
              <a:gd name="connsiteY2" fmla="*/ 1478280 h 2576873"/>
              <a:gd name="connsiteX3" fmla="*/ 1794326 w 2796396"/>
              <a:gd name="connsiteY3" fmla="*/ 0 h 2576873"/>
              <a:gd name="connsiteX4" fmla="*/ 1780991 w 2796396"/>
              <a:gd name="connsiteY4" fmla="*/ 356235 h 2576873"/>
              <a:gd name="connsiteX5" fmla="*/ 2080076 w 2796396"/>
              <a:gd name="connsiteY5" fmla="*/ 868680 h 2576873"/>
              <a:gd name="connsiteX6" fmla="*/ 2430596 w 2796396"/>
              <a:gd name="connsiteY6" fmla="*/ 1000125 h 2576873"/>
              <a:gd name="connsiteX7" fmla="*/ 887546 w 2796396"/>
              <a:gd name="connsiteY7" fmla="*/ 1983105 h 2576873"/>
              <a:gd name="connsiteX8" fmla="*/ 1262831 w 2796396"/>
              <a:gd name="connsiteY8" fmla="*/ 2047875 h 2576873"/>
              <a:gd name="connsiteX9" fmla="*/ 188411 w 2796396"/>
              <a:gd name="connsiteY9" fmla="*/ 2497455 h 2576873"/>
              <a:gd name="connsiteX0" fmla="*/ 188411 w 2796396"/>
              <a:gd name="connsiteY0" fmla="*/ 2497455 h 2576873"/>
              <a:gd name="connsiteX1" fmla="*/ 266516 w 2796396"/>
              <a:gd name="connsiteY1" fmla="*/ 1259205 h 2576873"/>
              <a:gd name="connsiteX2" fmla="*/ 361766 w 2796396"/>
              <a:gd name="connsiteY2" fmla="*/ 1478280 h 2576873"/>
              <a:gd name="connsiteX3" fmla="*/ 1794326 w 2796396"/>
              <a:gd name="connsiteY3" fmla="*/ 0 h 2576873"/>
              <a:gd name="connsiteX4" fmla="*/ 1780991 w 2796396"/>
              <a:gd name="connsiteY4" fmla="*/ 356235 h 2576873"/>
              <a:gd name="connsiteX5" fmla="*/ 2080076 w 2796396"/>
              <a:gd name="connsiteY5" fmla="*/ 868680 h 2576873"/>
              <a:gd name="connsiteX6" fmla="*/ 2430596 w 2796396"/>
              <a:gd name="connsiteY6" fmla="*/ 1000125 h 2576873"/>
              <a:gd name="connsiteX7" fmla="*/ 887546 w 2796396"/>
              <a:gd name="connsiteY7" fmla="*/ 1983105 h 2576873"/>
              <a:gd name="connsiteX8" fmla="*/ 1262831 w 2796396"/>
              <a:gd name="connsiteY8" fmla="*/ 2047875 h 2576873"/>
              <a:gd name="connsiteX9" fmla="*/ 188411 w 2796396"/>
              <a:gd name="connsiteY9" fmla="*/ 2497455 h 2576873"/>
              <a:gd name="connsiteX0" fmla="*/ 188411 w 2796396"/>
              <a:gd name="connsiteY0" fmla="*/ 2497455 h 2576873"/>
              <a:gd name="connsiteX1" fmla="*/ 266516 w 2796396"/>
              <a:gd name="connsiteY1" fmla="*/ 1259205 h 2576873"/>
              <a:gd name="connsiteX2" fmla="*/ 361766 w 2796396"/>
              <a:gd name="connsiteY2" fmla="*/ 1478280 h 2576873"/>
              <a:gd name="connsiteX3" fmla="*/ 1794326 w 2796396"/>
              <a:gd name="connsiteY3" fmla="*/ 0 h 2576873"/>
              <a:gd name="connsiteX4" fmla="*/ 1780991 w 2796396"/>
              <a:gd name="connsiteY4" fmla="*/ 356235 h 2576873"/>
              <a:gd name="connsiteX5" fmla="*/ 2080076 w 2796396"/>
              <a:gd name="connsiteY5" fmla="*/ 868680 h 2576873"/>
              <a:gd name="connsiteX6" fmla="*/ 2430596 w 2796396"/>
              <a:gd name="connsiteY6" fmla="*/ 1000125 h 2576873"/>
              <a:gd name="connsiteX7" fmla="*/ 887546 w 2796396"/>
              <a:gd name="connsiteY7" fmla="*/ 1983105 h 2576873"/>
              <a:gd name="connsiteX8" fmla="*/ 1262831 w 2796396"/>
              <a:gd name="connsiteY8" fmla="*/ 2047875 h 2576873"/>
              <a:gd name="connsiteX9" fmla="*/ 188411 w 2796396"/>
              <a:gd name="connsiteY9" fmla="*/ 2497455 h 2576873"/>
              <a:gd name="connsiteX0" fmla="*/ 188411 w 2796396"/>
              <a:gd name="connsiteY0" fmla="*/ 2497455 h 2576873"/>
              <a:gd name="connsiteX1" fmla="*/ 266516 w 2796396"/>
              <a:gd name="connsiteY1" fmla="*/ 1259205 h 2576873"/>
              <a:gd name="connsiteX2" fmla="*/ 361766 w 2796396"/>
              <a:gd name="connsiteY2" fmla="*/ 1478280 h 2576873"/>
              <a:gd name="connsiteX3" fmla="*/ 1794326 w 2796396"/>
              <a:gd name="connsiteY3" fmla="*/ 0 h 2576873"/>
              <a:gd name="connsiteX4" fmla="*/ 1780991 w 2796396"/>
              <a:gd name="connsiteY4" fmla="*/ 356235 h 2576873"/>
              <a:gd name="connsiteX5" fmla="*/ 2080076 w 2796396"/>
              <a:gd name="connsiteY5" fmla="*/ 868680 h 2576873"/>
              <a:gd name="connsiteX6" fmla="*/ 2430596 w 2796396"/>
              <a:gd name="connsiteY6" fmla="*/ 1000125 h 2576873"/>
              <a:gd name="connsiteX7" fmla="*/ 887546 w 2796396"/>
              <a:gd name="connsiteY7" fmla="*/ 1983105 h 2576873"/>
              <a:gd name="connsiteX8" fmla="*/ 1262831 w 2796396"/>
              <a:gd name="connsiteY8" fmla="*/ 2047875 h 2576873"/>
              <a:gd name="connsiteX9" fmla="*/ 188411 w 2796396"/>
              <a:gd name="connsiteY9" fmla="*/ 2497455 h 2576873"/>
              <a:gd name="connsiteX0" fmla="*/ 188411 w 2796396"/>
              <a:gd name="connsiteY0" fmla="*/ 2497455 h 2576873"/>
              <a:gd name="connsiteX1" fmla="*/ 266516 w 2796396"/>
              <a:gd name="connsiteY1" fmla="*/ 1259205 h 2576873"/>
              <a:gd name="connsiteX2" fmla="*/ 361766 w 2796396"/>
              <a:gd name="connsiteY2" fmla="*/ 1478280 h 2576873"/>
              <a:gd name="connsiteX3" fmla="*/ 1794326 w 2796396"/>
              <a:gd name="connsiteY3" fmla="*/ 0 h 2576873"/>
              <a:gd name="connsiteX4" fmla="*/ 1780991 w 2796396"/>
              <a:gd name="connsiteY4" fmla="*/ 356235 h 2576873"/>
              <a:gd name="connsiteX5" fmla="*/ 2080076 w 2796396"/>
              <a:gd name="connsiteY5" fmla="*/ 868680 h 2576873"/>
              <a:gd name="connsiteX6" fmla="*/ 2430596 w 2796396"/>
              <a:gd name="connsiteY6" fmla="*/ 1000125 h 2576873"/>
              <a:gd name="connsiteX7" fmla="*/ 887546 w 2796396"/>
              <a:gd name="connsiteY7" fmla="*/ 1983105 h 2576873"/>
              <a:gd name="connsiteX8" fmla="*/ 1262831 w 2796396"/>
              <a:gd name="connsiteY8" fmla="*/ 2047875 h 2576873"/>
              <a:gd name="connsiteX9" fmla="*/ 188411 w 2796396"/>
              <a:gd name="connsiteY9" fmla="*/ 2497455 h 2576873"/>
              <a:gd name="connsiteX0" fmla="*/ 188411 w 2791499"/>
              <a:gd name="connsiteY0" fmla="*/ 2608306 h 2687724"/>
              <a:gd name="connsiteX1" fmla="*/ 266516 w 2791499"/>
              <a:gd name="connsiteY1" fmla="*/ 1370056 h 2687724"/>
              <a:gd name="connsiteX2" fmla="*/ 361766 w 2791499"/>
              <a:gd name="connsiteY2" fmla="*/ 1589131 h 2687724"/>
              <a:gd name="connsiteX3" fmla="*/ 1794326 w 2791499"/>
              <a:gd name="connsiteY3" fmla="*/ 110851 h 2687724"/>
              <a:gd name="connsiteX4" fmla="*/ 1780991 w 2791499"/>
              <a:gd name="connsiteY4" fmla="*/ 467086 h 2687724"/>
              <a:gd name="connsiteX5" fmla="*/ 2080076 w 2791499"/>
              <a:gd name="connsiteY5" fmla="*/ 979531 h 2687724"/>
              <a:gd name="connsiteX6" fmla="*/ 2430596 w 2791499"/>
              <a:gd name="connsiteY6" fmla="*/ 1110976 h 2687724"/>
              <a:gd name="connsiteX7" fmla="*/ 887546 w 2791499"/>
              <a:gd name="connsiteY7" fmla="*/ 2093956 h 2687724"/>
              <a:gd name="connsiteX8" fmla="*/ 1262831 w 2791499"/>
              <a:gd name="connsiteY8" fmla="*/ 2158726 h 2687724"/>
              <a:gd name="connsiteX9" fmla="*/ 188411 w 2791499"/>
              <a:gd name="connsiteY9" fmla="*/ 2608306 h 2687724"/>
              <a:gd name="connsiteX0" fmla="*/ 188411 w 2836349"/>
              <a:gd name="connsiteY0" fmla="*/ 2616387 h 2695805"/>
              <a:gd name="connsiteX1" fmla="*/ 266516 w 2836349"/>
              <a:gd name="connsiteY1" fmla="*/ 1378137 h 2695805"/>
              <a:gd name="connsiteX2" fmla="*/ 361766 w 2836349"/>
              <a:gd name="connsiteY2" fmla="*/ 1597212 h 2695805"/>
              <a:gd name="connsiteX3" fmla="*/ 1794326 w 2836349"/>
              <a:gd name="connsiteY3" fmla="*/ 118932 h 2695805"/>
              <a:gd name="connsiteX4" fmla="*/ 1780991 w 2836349"/>
              <a:gd name="connsiteY4" fmla="*/ 475167 h 2695805"/>
              <a:gd name="connsiteX5" fmla="*/ 2080076 w 2836349"/>
              <a:gd name="connsiteY5" fmla="*/ 987612 h 2695805"/>
              <a:gd name="connsiteX6" fmla="*/ 2430596 w 2836349"/>
              <a:gd name="connsiteY6" fmla="*/ 1119057 h 2695805"/>
              <a:gd name="connsiteX7" fmla="*/ 887546 w 2836349"/>
              <a:gd name="connsiteY7" fmla="*/ 2102037 h 2695805"/>
              <a:gd name="connsiteX8" fmla="*/ 1262831 w 2836349"/>
              <a:gd name="connsiteY8" fmla="*/ 2166807 h 2695805"/>
              <a:gd name="connsiteX9" fmla="*/ 188411 w 2836349"/>
              <a:gd name="connsiteY9" fmla="*/ 2616387 h 2695805"/>
              <a:gd name="connsiteX0" fmla="*/ 188411 w 2430596"/>
              <a:gd name="connsiteY0" fmla="*/ 2497455 h 2576873"/>
              <a:gd name="connsiteX1" fmla="*/ 266516 w 2430596"/>
              <a:gd name="connsiteY1" fmla="*/ 1259205 h 2576873"/>
              <a:gd name="connsiteX2" fmla="*/ 361766 w 2430596"/>
              <a:gd name="connsiteY2" fmla="*/ 1478280 h 2576873"/>
              <a:gd name="connsiteX3" fmla="*/ 1794326 w 2430596"/>
              <a:gd name="connsiteY3" fmla="*/ 0 h 2576873"/>
              <a:gd name="connsiteX4" fmla="*/ 1780991 w 2430596"/>
              <a:gd name="connsiteY4" fmla="*/ 356235 h 2576873"/>
              <a:gd name="connsiteX5" fmla="*/ 2110557 w 2430596"/>
              <a:gd name="connsiteY5" fmla="*/ 862966 h 2576873"/>
              <a:gd name="connsiteX6" fmla="*/ 2080076 w 2430596"/>
              <a:gd name="connsiteY6" fmla="*/ 868680 h 2576873"/>
              <a:gd name="connsiteX7" fmla="*/ 2430596 w 2430596"/>
              <a:gd name="connsiteY7" fmla="*/ 1000125 h 2576873"/>
              <a:gd name="connsiteX8" fmla="*/ 887546 w 2430596"/>
              <a:gd name="connsiteY8" fmla="*/ 1983105 h 2576873"/>
              <a:gd name="connsiteX9" fmla="*/ 1262831 w 2430596"/>
              <a:gd name="connsiteY9" fmla="*/ 2047875 h 2576873"/>
              <a:gd name="connsiteX10" fmla="*/ 188411 w 2430596"/>
              <a:gd name="connsiteY10" fmla="*/ 2497455 h 2576873"/>
              <a:gd name="connsiteX0" fmla="*/ 188411 w 2555580"/>
              <a:gd name="connsiteY0" fmla="*/ 2497455 h 2576873"/>
              <a:gd name="connsiteX1" fmla="*/ 266516 w 2555580"/>
              <a:gd name="connsiteY1" fmla="*/ 1259205 h 2576873"/>
              <a:gd name="connsiteX2" fmla="*/ 361766 w 2555580"/>
              <a:gd name="connsiteY2" fmla="*/ 1478280 h 2576873"/>
              <a:gd name="connsiteX3" fmla="*/ 1794326 w 2555580"/>
              <a:gd name="connsiteY3" fmla="*/ 0 h 2576873"/>
              <a:gd name="connsiteX4" fmla="*/ 1780991 w 2555580"/>
              <a:gd name="connsiteY4" fmla="*/ 356235 h 2576873"/>
              <a:gd name="connsiteX5" fmla="*/ 2552517 w 2555580"/>
              <a:gd name="connsiteY5" fmla="*/ 744856 h 2576873"/>
              <a:gd name="connsiteX6" fmla="*/ 2080076 w 2555580"/>
              <a:gd name="connsiteY6" fmla="*/ 868680 h 2576873"/>
              <a:gd name="connsiteX7" fmla="*/ 2430596 w 2555580"/>
              <a:gd name="connsiteY7" fmla="*/ 1000125 h 2576873"/>
              <a:gd name="connsiteX8" fmla="*/ 887546 w 2555580"/>
              <a:gd name="connsiteY8" fmla="*/ 1983105 h 2576873"/>
              <a:gd name="connsiteX9" fmla="*/ 1262831 w 2555580"/>
              <a:gd name="connsiteY9" fmla="*/ 2047875 h 2576873"/>
              <a:gd name="connsiteX10" fmla="*/ 188411 w 2555580"/>
              <a:gd name="connsiteY10" fmla="*/ 2497455 h 2576873"/>
              <a:gd name="connsiteX0" fmla="*/ 188411 w 2771944"/>
              <a:gd name="connsiteY0" fmla="*/ 2497455 h 2576873"/>
              <a:gd name="connsiteX1" fmla="*/ 266516 w 2771944"/>
              <a:gd name="connsiteY1" fmla="*/ 1259205 h 2576873"/>
              <a:gd name="connsiteX2" fmla="*/ 361766 w 2771944"/>
              <a:gd name="connsiteY2" fmla="*/ 1478280 h 2576873"/>
              <a:gd name="connsiteX3" fmla="*/ 1794326 w 2771944"/>
              <a:gd name="connsiteY3" fmla="*/ 0 h 2576873"/>
              <a:gd name="connsiteX4" fmla="*/ 1780991 w 2771944"/>
              <a:gd name="connsiteY4" fmla="*/ 356235 h 2576873"/>
              <a:gd name="connsiteX5" fmla="*/ 2769687 w 2771944"/>
              <a:gd name="connsiteY5" fmla="*/ 64771 h 2576873"/>
              <a:gd name="connsiteX6" fmla="*/ 2080076 w 2771944"/>
              <a:gd name="connsiteY6" fmla="*/ 868680 h 2576873"/>
              <a:gd name="connsiteX7" fmla="*/ 2430596 w 2771944"/>
              <a:gd name="connsiteY7" fmla="*/ 1000125 h 2576873"/>
              <a:gd name="connsiteX8" fmla="*/ 887546 w 2771944"/>
              <a:gd name="connsiteY8" fmla="*/ 1983105 h 2576873"/>
              <a:gd name="connsiteX9" fmla="*/ 1262831 w 2771944"/>
              <a:gd name="connsiteY9" fmla="*/ 2047875 h 2576873"/>
              <a:gd name="connsiteX10" fmla="*/ 188411 w 2771944"/>
              <a:gd name="connsiteY10" fmla="*/ 2497455 h 2576873"/>
              <a:gd name="connsiteX0" fmla="*/ 188411 w 2771944"/>
              <a:gd name="connsiteY0" fmla="*/ 2529809 h 2609227"/>
              <a:gd name="connsiteX1" fmla="*/ 266516 w 2771944"/>
              <a:gd name="connsiteY1" fmla="*/ 1291559 h 2609227"/>
              <a:gd name="connsiteX2" fmla="*/ 361766 w 2771944"/>
              <a:gd name="connsiteY2" fmla="*/ 1510634 h 2609227"/>
              <a:gd name="connsiteX3" fmla="*/ 1794326 w 2771944"/>
              <a:gd name="connsiteY3" fmla="*/ 32354 h 2609227"/>
              <a:gd name="connsiteX4" fmla="*/ 1780991 w 2771944"/>
              <a:gd name="connsiteY4" fmla="*/ 388589 h 2609227"/>
              <a:gd name="connsiteX5" fmla="*/ 2769687 w 2771944"/>
              <a:gd name="connsiteY5" fmla="*/ 97125 h 2609227"/>
              <a:gd name="connsiteX6" fmla="*/ 2080076 w 2771944"/>
              <a:gd name="connsiteY6" fmla="*/ 901034 h 2609227"/>
              <a:gd name="connsiteX7" fmla="*/ 2430596 w 2771944"/>
              <a:gd name="connsiteY7" fmla="*/ 1032479 h 2609227"/>
              <a:gd name="connsiteX8" fmla="*/ 887546 w 2771944"/>
              <a:gd name="connsiteY8" fmla="*/ 2015459 h 2609227"/>
              <a:gd name="connsiteX9" fmla="*/ 1262831 w 2771944"/>
              <a:gd name="connsiteY9" fmla="*/ 2080229 h 2609227"/>
              <a:gd name="connsiteX10" fmla="*/ 188411 w 2771944"/>
              <a:gd name="connsiteY10" fmla="*/ 2529809 h 2609227"/>
              <a:gd name="connsiteX0" fmla="*/ 188411 w 2771944"/>
              <a:gd name="connsiteY0" fmla="*/ 2611448 h 2690866"/>
              <a:gd name="connsiteX1" fmla="*/ 266516 w 2771944"/>
              <a:gd name="connsiteY1" fmla="*/ 1373198 h 2690866"/>
              <a:gd name="connsiteX2" fmla="*/ 361766 w 2771944"/>
              <a:gd name="connsiteY2" fmla="*/ 1592273 h 2690866"/>
              <a:gd name="connsiteX3" fmla="*/ 1794326 w 2771944"/>
              <a:gd name="connsiteY3" fmla="*/ 113993 h 2690866"/>
              <a:gd name="connsiteX4" fmla="*/ 1780991 w 2771944"/>
              <a:gd name="connsiteY4" fmla="*/ 470228 h 2690866"/>
              <a:gd name="connsiteX5" fmla="*/ 2769687 w 2771944"/>
              <a:gd name="connsiteY5" fmla="*/ 178764 h 2690866"/>
              <a:gd name="connsiteX6" fmla="*/ 2080076 w 2771944"/>
              <a:gd name="connsiteY6" fmla="*/ 982673 h 2690866"/>
              <a:gd name="connsiteX7" fmla="*/ 2430596 w 2771944"/>
              <a:gd name="connsiteY7" fmla="*/ 1114118 h 2690866"/>
              <a:gd name="connsiteX8" fmla="*/ 887546 w 2771944"/>
              <a:gd name="connsiteY8" fmla="*/ 2097098 h 2690866"/>
              <a:gd name="connsiteX9" fmla="*/ 1262831 w 2771944"/>
              <a:gd name="connsiteY9" fmla="*/ 2161868 h 2690866"/>
              <a:gd name="connsiteX10" fmla="*/ 188411 w 2771944"/>
              <a:gd name="connsiteY10" fmla="*/ 2611448 h 2690866"/>
              <a:gd name="connsiteX0" fmla="*/ 188411 w 2771944"/>
              <a:gd name="connsiteY0" fmla="*/ 2619419 h 2698837"/>
              <a:gd name="connsiteX1" fmla="*/ 266516 w 2771944"/>
              <a:gd name="connsiteY1" fmla="*/ 1381169 h 2698837"/>
              <a:gd name="connsiteX2" fmla="*/ 361766 w 2771944"/>
              <a:gd name="connsiteY2" fmla="*/ 1600244 h 2698837"/>
              <a:gd name="connsiteX3" fmla="*/ 1794326 w 2771944"/>
              <a:gd name="connsiteY3" fmla="*/ 121964 h 2698837"/>
              <a:gd name="connsiteX4" fmla="*/ 1780991 w 2771944"/>
              <a:gd name="connsiteY4" fmla="*/ 478199 h 2698837"/>
              <a:gd name="connsiteX5" fmla="*/ 2769687 w 2771944"/>
              <a:gd name="connsiteY5" fmla="*/ 186735 h 2698837"/>
              <a:gd name="connsiteX6" fmla="*/ 2080076 w 2771944"/>
              <a:gd name="connsiteY6" fmla="*/ 990644 h 2698837"/>
              <a:gd name="connsiteX7" fmla="*/ 2430596 w 2771944"/>
              <a:gd name="connsiteY7" fmla="*/ 1122089 h 2698837"/>
              <a:gd name="connsiteX8" fmla="*/ 887546 w 2771944"/>
              <a:gd name="connsiteY8" fmla="*/ 2105069 h 2698837"/>
              <a:gd name="connsiteX9" fmla="*/ 1262831 w 2771944"/>
              <a:gd name="connsiteY9" fmla="*/ 2169839 h 2698837"/>
              <a:gd name="connsiteX10" fmla="*/ 188411 w 2771944"/>
              <a:gd name="connsiteY10" fmla="*/ 2619419 h 2698837"/>
              <a:gd name="connsiteX0" fmla="*/ 188411 w 2801096"/>
              <a:gd name="connsiteY0" fmla="*/ 2619419 h 2698837"/>
              <a:gd name="connsiteX1" fmla="*/ 266516 w 2801096"/>
              <a:gd name="connsiteY1" fmla="*/ 1381169 h 2698837"/>
              <a:gd name="connsiteX2" fmla="*/ 361766 w 2801096"/>
              <a:gd name="connsiteY2" fmla="*/ 1600244 h 2698837"/>
              <a:gd name="connsiteX3" fmla="*/ 1794326 w 2801096"/>
              <a:gd name="connsiteY3" fmla="*/ 121964 h 2698837"/>
              <a:gd name="connsiteX4" fmla="*/ 1780991 w 2801096"/>
              <a:gd name="connsiteY4" fmla="*/ 478199 h 2698837"/>
              <a:gd name="connsiteX5" fmla="*/ 2769687 w 2801096"/>
              <a:gd name="connsiteY5" fmla="*/ 186735 h 2698837"/>
              <a:gd name="connsiteX6" fmla="*/ 2080076 w 2801096"/>
              <a:gd name="connsiteY6" fmla="*/ 990644 h 2698837"/>
              <a:gd name="connsiteX7" fmla="*/ 2430596 w 2801096"/>
              <a:gd name="connsiteY7" fmla="*/ 1122089 h 2698837"/>
              <a:gd name="connsiteX8" fmla="*/ 887546 w 2801096"/>
              <a:gd name="connsiteY8" fmla="*/ 2105069 h 2698837"/>
              <a:gd name="connsiteX9" fmla="*/ 1262831 w 2801096"/>
              <a:gd name="connsiteY9" fmla="*/ 2169839 h 2698837"/>
              <a:gd name="connsiteX10" fmla="*/ 188411 w 2801096"/>
              <a:gd name="connsiteY10" fmla="*/ 2619419 h 2698837"/>
              <a:gd name="connsiteX0" fmla="*/ 188411 w 2876388"/>
              <a:gd name="connsiteY0" fmla="*/ 2619419 h 2698837"/>
              <a:gd name="connsiteX1" fmla="*/ 266516 w 2876388"/>
              <a:gd name="connsiteY1" fmla="*/ 1381169 h 2698837"/>
              <a:gd name="connsiteX2" fmla="*/ 361766 w 2876388"/>
              <a:gd name="connsiteY2" fmla="*/ 1600244 h 2698837"/>
              <a:gd name="connsiteX3" fmla="*/ 1794326 w 2876388"/>
              <a:gd name="connsiteY3" fmla="*/ 121964 h 2698837"/>
              <a:gd name="connsiteX4" fmla="*/ 1780991 w 2876388"/>
              <a:gd name="connsiteY4" fmla="*/ 478199 h 2698837"/>
              <a:gd name="connsiteX5" fmla="*/ 2769687 w 2876388"/>
              <a:gd name="connsiteY5" fmla="*/ 186735 h 2698837"/>
              <a:gd name="connsiteX6" fmla="*/ 2080076 w 2876388"/>
              <a:gd name="connsiteY6" fmla="*/ 990644 h 2698837"/>
              <a:gd name="connsiteX7" fmla="*/ 2430596 w 2876388"/>
              <a:gd name="connsiteY7" fmla="*/ 1122089 h 2698837"/>
              <a:gd name="connsiteX8" fmla="*/ 887546 w 2876388"/>
              <a:gd name="connsiteY8" fmla="*/ 2105069 h 2698837"/>
              <a:gd name="connsiteX9" fmla="*/ 1262831 w 2876388"/>
              <a:gd name="connsiteY9" fmla="*/ 2169839 h 2698837"/>
              <a:gd name="connsiteX10" fmla="*/ 188411 w 2876388"/>
              <a:gd name="connsiteY10" fmla="*/ 2619419 h 269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6388" h="2698837">
                <a:moveTo>
                  <a:pt x="188411" y="2619419"/>
                </a:moveTo>
                <a:cubicBezTo>
                  <a:pt x="-96069" y="2381929"/>
                  <a:pt x="-49079" y="2054904"/>
                  <a:pt x="266516" y="1381169"/>
                </a:cubicBezTo>
                <a:cubicBezTo>
                  <a:pt x="303981" y="1442764"/>
                  <a:pt x="310966" y="1449114"/>
                  <a:pt x="361766" y="1600244"/>
                </a:cubicBezTo>
                <a:cubicBezTo>
                  <a:pt x="212541" y="1012234"/>
                  <a:pt x="1370146" y="300399"/>
                  <a:pt x="1794326" y="121964"/>
                </a:cubicBezTo>
                <a:lnTo>
                  <a:pt x="1780991" y="478199"/>
                </a:lnTo>
                <a:cubicBezTo>
                  <a:pt x="1801311" y="-105683"/>
                  <a:pt x="2529340" y="-92982"/>
                  <a:pt x="2769687" y="186735"/>
                </a:cubicBezTo>
                <a:cubicBezTo>
                  <a:pt x="2990984" y="422637"/>
                  <a:pt x="2916371" y="1089704"/>
                  <a:pt x="2080076" y="990644"/>
                </a:cubicBezTo>
                <a:cubicBezTo>
                  <a:pt x="2231841" y="1022394"/>
                  <a:pt x="2252161" y="977944"/>
                  <a:pt x="2430596" y="1122089"/>
                </a:cubicBezTo>
                <a:cubicBezTo>
                  <a:pt x="2056581" y="1319574"/>
                  <a:pt x="1351096" y="2294299"/>
                  <a:pt x="887546" y="2105069"/>
                </a:cubicBezTo>
                <a:cubicBezTo>
                  <a:pt x="1012641" y="2126659"/>
                  <a:pt x="1137736" y="2110149"/>
                  <a:pt x="1262831" y="2169839"/>
                </a:cubicBezTo>
                <a:cubicBezTo>
                  <a:pt x="944696" y="2624499"/>
                  <a:pt x="447491" y="2821984"/>
                  <a:pt x="188411" y="2619419"/>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73" name="Graphic 72" descr="Quill outline">
            <a:extLst>
              <a:ext uri="{FF2B5EF4-FFF2-40B4-BE49-F238E27FC236}">
                <a16:creationId xmlns:a16="http://schemas.microsoft.com/office/drawing/2014/main" id="{4DFCDF82-5D44-4F5B-C294-5F31BE053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5961" y="4500922"/>
            <a:ext cx="639578" cy="639578"/>
          </a:xfrm>
          <a:prstGeom prst="rect">
            <a:avLst/>
          </a:prstGeom>
        </p:spPr>
      </p:pic>
      <p:sp>
        <p:nvSpPr>
          <p:cNvPr id="81" name="Rectangle: Rounded Corners 80">
            <a:extLst>
              <a:ext uri="{FF2B5EF4-FFF2-40B4-BE49-F238E27FC236}">
                <a16:creationId xmlns:a16="http://schemas.microsoft.com/office/drawing/2014/main" id="{89C8D19C-E4E9-D587-05B8-CCE583FEA44F}"/>
              </a:ext>
            </a:extLst>
          </p:cNvPr>
          <p:cNvSpPr/>
          <p:nvPr/>
        </p:nvSpPr>
        <p:spPr>
          <a:xfrm>
            <a:off x="5672317" y="3872636"/>
            <a:ext cx="570280" cy="241249"/>
          </a:xfrm>
          <a:prstGeom prst="roundRect">
            <a:avLst>
              <a:gd name="adj" fmla="val 1005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82" name="Graphic 81" descr="Keyboard outline">
            <a:extLst>
              <a:ext uri="{FF2B5EF4-FFF2-40B4-BE49-F238E27FC236}">
                <a16:creationId xmlns:a16="http://schemas.microsoft.com/office/drawing/2014/main" id="{59A83555-9233-5EAF-3C0B-197A181931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0289" y="3687054"/>
            <a:ext cx="609121" cy="609121"/>
          </a:xfrm>
          <a:prstGeom prst="rect">
            <a:avLst/>
          </a:prstGeom>
        </p:spPr>
      </p:pic>
      <p:sp>
        <p:nvSpPr>
          <p:cNvPr id="78" name="Freeform: Shape 77">
            <a:extLst>
              <a:ext uri="{FF2B5EF4-FFF2-40B4-BE49-F238E27FC236}">
                <a16:creationId xmlns:a16="http://schemas.microsoft.com/office/drawing/2014/main" id="{0A01EF12-81EF-6D30-84F8-716CE17CCD40}"/>
              </a:ext>
            </a:extLst>
          </p:cNvPr>
          <p:cNvSpPr/>
          <p:nvPr/>
        </p:nvSpPr>
        <p:spPr>
          <a:xfrm>
            <a:off x="6171645" y="3931004"/>
            <a:ext cx="203948" cy="328894"/>
          </a:xfrm>
          <a:custGeom>
            <a:avLst/>
            <a:gdLst>
              <a:gd name="connsiteX0" fmla="*/ 2540 w 1103630"/>
              <a:gd name="connsiteY0" fmla="*/ 3810 h 816610"/>
              <a:gd name="connsiteX1" fmla="*/ 1093470 w 1103630"/>
              <a:gd name="connsiteY1" fmla="*/ 0 h 816610"/>
              <a:gd name="connsiteX2" fmla="*/ 1103630 w 1103630"/>
              <a:gd name="connsiteY2" fmla="*/ 800100 h 816610"/>
              <a:gd name="connsiteX3" fmla="*/ 0 w 1103630"/>
              <a:gd name="connsiteY3" fmla="*/ 816610 h 816610"/>
              <a:gd name="connsiteX4" fmla="*/ 2540 w 1103630"/>
              <a:gd name="connsiteY4" fmla="*/ 3810 h 816610"/>
              <a:gd name="connsiteX0" fmla="*/ 2540 w 1103630"/>
              <a:gd name="connsiteY0" fmla="*/ 3810 h 816610"/>
              <a:gd name="connsiteX1" fmla="*/ 1093470 w 1103630"/>
              <a:gd name="connsiteY1" fmla="*/ 0 h 816610"/>
              <a:gd name="connsiteX2" fmla="*/ 1103630 w 1103630"/>
              <a:gd name="connsiteY2" fmla="*/ 800100 h 816610"/>
              <a:gd name="connsiteX3" fmla="*/ 0 w 1103630"/>
              <a:gd name="connsiteY3" fmla="*/ 816610 h 816610"/>
              <a:gd name="connsiteX4" fmla="*/ 2540 w 1103630"/>
              <a:gd name="connsiteY4" fmla="*/ 3810 h 816610"/>
              <a:gd name="connsiteX0" fmla="*/ 2540 w 1103630"/>
              <a:gd name="connsiteY0" fmla="*/ 3810 h 816610"/>
              <a:gd name="connsiteX1" fmla="*/ 1093470 w 1103630"/>
              <a:gd name="connsiteY1" fmla="*/ 0 h 816610"/>
              <a:gd name="connsiteX2" fmla="*/ 1103630 w 1103630"/>
              <a:gd name="connsiteY2" fmla="*/ 800100 h 816610"/>
              <a:gd name="connsiteX3" fmla="*/ 0 w 1103630"/>
              <a:gd name="connsiteY3" fmla="*/ 816610 h 816610"/>
              <a:gd name="connsiteX4" fmla="*/ 2540 w 1103630"/>
              <a:gd name="connsiteY4" fmla="*/ 3810 h 816610"/>
              <a:gd name="connsiteX0" fmla="*/ 2540 w 1103630"/>
              <a:gd name="connsiteY0" fmla="*/ 238903 h 1051703"/>
              <a:gd name="connsiteX1" fmla="*/ 1093470 w 1103630"/>
              <a:gd name="connsiteY1" fmla="*/ 235093 h 1051703"/>
              <a:gd name="connsiteX2" fmla="*/ 1103630 w 1103630"/>
              <a:gd name="connsiteY2" fmla="*/ 1035193 h 1051703"/>
              <a:gd name="connsiteX3" fmla="*/ 0 w 1103630"/>
              <a:gd name="connsiteY3" fmla="*/ 1051703 h 1051703"/>
              <a:gd name="connsiteX4" fmla="*/ 2540 w 1103630"/>
              <a:gd name="connsiteY4" fmla="*/ 238903 h 1051703"/>
              <a:gd name="connsiteX0" fmla="*/ 2540 w 1103630"/>
              <a:gd name="connsiteY0" fmla="*/ 441418 h 1254218"/>
              <a:gd name="connsiteX1" fmla="*/ 1093470 w 1103630"/>
              <a:gd name="connsiteY1" fmla="*/ 437608 h 1254218"/>
              <a:gd name="connsiteX2" fmla="*/ 1103630 w 1103630"/>
              <a:gd name="connsiteY2" fmla="*/ 1237708 h 1254218"/>
              <a:gd name="connsiteX3" fmla="*/ 0 w 1103630"/>
              <a:gd name="connsiteY3" fmla="*/ 1254218 h 1254218"/>
              <a:gd name="connsiteX4" fmla="*/ 2540 w 1103630"/>
              <a:gd name="connsiteY4" fmla="*/ 441418 h 1254218"/>
              <a:gd name="connsiteX0" fmla="*/ 2540 w 1103630"/>
              <a:gd name="connsiteY0" fmla="*/ 475309 h 1288109"/>
              <a:gd name="connsiteX1" fmla="*/ 1093470 w 1103630"/>
              <a:gd name="connsiteY1" fmla="*/ 471499 h 1288109"/>
              <a:gd name="connsiteX2" fmla="*/ 1103630 w 1103630"/>
              <a:gd name="connsiteY2" fmla="*/ 1271599 h 1288109"/>
              <a:gd name="connsiteX3" fmla="*/ 0 w 1103630"/>
              <a:gd name="connsiteY3" fmla="*/ 1288109 h 1288109"/>
              <a:gd name="connsiteX4" fmla="*/ 2540 w 1103630"/>
              <a:gd name="connsiteY4" fmla="*/ 475309 h 1288109"/>
              <a:gd name="connsiteX0" fmla="*/ 2540 w 1103630"/>
              <a:gd name="connsiteY0" fmla="*/ 475309 h 1288109"/>
              <a:gd name="connsiteX1" fmla="*/ 1093470 w 1103630"/>
              <a:gd name="connsiteY1" fmla="*/ 471499 h 1288109"/>
              <a:gd name="connsiteX2" fmla="*/ 1103630 w 1103630"/>
              <a:gd name="connsiteY2" fmla="*/ 1271599 h 1288109"/>
              <a:gd name="connsiteX3" fmla="*/ 0 w 1103630"/>
              <a:gd name="connsiteY3" fmla="*/ 1288109 h 1288109"/>
              <a:gd name="connsiteX4" fmla="*/ 2540 w 1103630"/>
              <a:gd name="connsiteY4" fmla="*/ 475309 h 1288109"/>
              <a:gd name="connsiteX0" fmla="*/ 2540 w 1103630"/>
              <a:gd name="connsiteY0" fmla="*/ 462608 h 1275408"/>
              <a:gd name="connsiteX1" fmla="*/ 1093470 w 1103630"/>
              <a:gd name="connsiteY1" fmla="*/ 458798 h 1275408"/>
              <a:gd name="connsiteX2" fmla="*/ 1103630 w 1103630"/>
              <a:gd name="connsiteY2" fmla="*/ 1258898 h 1275408"/>
              <a:gd name="connsiteX3" fmla="*/ 0 w 1103630"/>
              <a:gd name="connsiteY3" fmla="*/ 1275408 h 1275408"/>
              <a:gd name="connsiteX4" fmla="*/ 2540 w 1103630"/>
              <a:gd name="connsiteY4" fmla="*/ 462608 h 1275408"/>
              <a:gd name="connsiteX0" fmla="*/ 2540 w 1103630"/>
              <a:gd name="connsiteY0" fmla="*/ 157178 h 969978"/>
              <a:gd name="connsiteX1" fmla="*/ 1093470 w 1103630"/>
              <a:gd name="connsiteY1" fmla="*/ 153368 h 969978"/>
              <a:gd name="connsiteX2" fmla="*/ 1103630 w 1103630"/>
              <a:gd name="connsiteY2" fmla="*/ 953468 h 969978"/>
              <a:gd name="connsiteX3" fmla="*/ 0 w 1103630"/>
              <a:gd name="connsiteY3" fmla="*/ 969978 h 969978"/>
              <a:gd name="connsiteX4" fmla="*/ 2540 w 1103630"/>
              <a:gd name="connsiteY4" fmla="*/ 157178 h 969978"/>
              <a:gd name="connsiteX0" fmla="*/ 2540 w 1103630"/>
              <a:gd name="connsiteY0" fmla="*/ 164732 h 977532"/>
              <a:gd name="connsiteX1" fmla="*/ 1093470 w 1103630"/>
              <a:gd name="connsiteY1" fmla="*/ 160922 h 977532"/>
              <a:gd name="connsiteX2" fmla="*/ 1103630 w 1103630"/>
              <a:gd name="connsiteY2" fmla="*/ 961022 h 977532"/>
              <a:gd name="connsiteX3" fmla="*/ 0 w 1103630"/>
              <a:gd name="connsiteY3" fmla="*/ 977532 h 977532"/>
              <a:gd name="connsiteX4" fmla="*/ 2540 w 1103630"/>
              <a:gd name="connsiteY4" fmla="*/ 164732 h 977532"/>
              <a:gd name="connsiteX0" fmla="*/ 2540 w 1103630"/>
              <a:gd name="connsiteY0" fmla="*/ 164732 h 977532"/>
              <a:gd name="connsiteX1" fmla="*/ 1093470 w 1103630"/>
              <a:gd name="connsiteY1" fmla="*/ 160922 h 977532"/>
              <a:gd name="connsiteX2" fmla="*/ 1103630 w 1103630"/>
              <a:gd name="connsiteY2" fmla="*/ 961022 h 977532"/>
              <a:gd name="connsiteX3" fmla="*/ 0 w 1103630"/>
              <a:gd name="connsiteY3" fmla="*/ 977532 h 977532"/>
              <a:gd name="connsiteX4" fmla="*/ 2540 w 1103630"/>
              <a:gd name="connsiteY4" fmla="*/ 164732 h 977532"/>
              <a:gd name="connsiteX0" fmla="*/ 138440 w 1239530"/>
              <a:gd name="connsiteY0" fmla="*/ 164732 h 977532"/>
              <a:gd name="connsiteX1" fmla="*/ 1229370 w 1239530"/>
              <a:gd name="connsiteY1" fmla="*/ 160922 h 977532"/>
              <a:gd name="connsiteX2" fmla="*/ 1239530 w 1239530"/>
              <a:gd name="connsiteY2" fmla="*/ 961022 h 977532"/>
              <a:gd name="connsiteX3" fmla="*/ 135900 w 1239530"/>
              <a:gd name="connsiteY3" fmla="*/ 977532 h 977532"/>
              <a:gd name="connsiteX4" fmla="*/ 138440 w 1239530"/>
              <a:gd name="connsiteY4" fmla="*/ 164732 h 977532"/>
              <a:gd name="connsiteX0" fmla="*/ 155084 w 1256174"/>
              <a:gd name="connsiteY0" fmla="*/ 164732 h 977544"/>
              <a:gd name="connsiteX1" fmla="*/ 1246014 w 1256174"/>
              <a:gd name="connsiteY1" fmla="*/ 160922 h 977544"/>
              <a:gd name="connsiteX2" fmla="*/ 1256174 w 1256174"/>
              <a:gd name="connsiteY2" fmla="*/ 961022 h 977544"/>
              <a:gd name="connsiteX3" fmla="*/ 152544 w 1256174"/>
              <a:gd name="connsiteY3" fmla="*/ 977532 h 977544"/>
              <a:gd name="connsiteX4" fmla="*/ 155084 w 1256174"/>
              <a:gd name="connsiteY4" fmla="*/ 164732 h 977544"/>
              <a:gd name="connsiteX0" fmla="*/ 155084 w 1369631"/>
              <a:gd name="connsiteY0" fmla="*/ 164732 h 977544"/>
              <a:gd name="connsiteX1" fmla="*/ 1246014 w 1369631"/>
              <a:gd name="connsiteY1" fmla="*/ 160922 h 977544"/>
              <a:gd name="connsiteX2" fmla="*/ 1256174 w 1369631"/>
              <a:gd name="connsiteY2" fmla="*/ 961022 h 977544"/>
              <a:gd name="connsiteX3" fmla="*/ 152544 w 1369631"/>
              <a:gd name="connsiteY3" fmla="*/ 977532 h 977544"/>
              <a:gd name="connsiteX4" fmla="*/ 155084 w 1369631"/>
              <a:gd name="connsiteY4" fmla="*/ 164732 h 977544"/>
              <a:gd name="connsiteX0" fmla="*/ 155084 w 1259526"/>
              <a:gd name="connsiteY0" fmla="*/ 164732 h 1201377"/>
              <a:gd name="connsiteX1" fmla="*/ 1246014 w 1259526"/>
              <a:gd name="connsiteY1" fmla="*/ 160922 h 1201377"/>
              <a:gd name="connsiteX2" fmla="*/ 1256174 w 1259526"/>
              <a:gd name="connsiteY2" fmla="*/ 961022 h 1201377"/>
              <a:gd name="connsiteX3" fmla="*/ 152544 w 1259526"/>
              <a:gd name="connsiteY3" fmla="*/ 977532 h 1201377"/>
              <a:gd name="connsiteX4" fmla="*/ 155084 w 1259526"/>
              <a:gd name="connsiteY4" fmla="*/ 164732 h 1201377"/>
              <a:gd name="connsiteX0" fmla="*/ 155084 w 1261194"/>
              <a:gd name="connsiteY0" fmla="*/ 164732 h 1200523"/>
              <a:gd name="connsiteX1" fmla="*/ 1246014 w 1261194"/>
              <a:gd name="connsiteY1" fmla="*/ 160922 h 1200523"/>
              <a:gd name="connsiteX2" fmla="*/ 1256174 w 1261194"/>
              <a:gd name="connsiteY2" fmla="*/ 961022 h 1200523"/>
              <a:gd name="connsiteX3" fmla="*/ 152544 w 1261194"/>
              <a:gd name="connsiteY3" fmla="*/ 977532 h 1200523"/>
              <a:gd name="connsiteX4" fmla="*/ 155084 w 1261194"/>
              <a:gd name="connsiteY4" fmla="*/ 164732 h 1200523"/>
              <a:gd name="connsiteX0" fmla="*/ 77819 w 1182308"/>
              <a:gd name="connsiteY0" fmla="*/ 164732 h 1422309"/>
              <a:gd name="connsiteX1" fmla="*/ 1168749 w 1182308"/>
              <a:gd name="connsiteY1" fmla="*/ 160922 h 1422309"/>
              <a:gd name="connsiteX2" fmla="*/ 1178909 w 1182308"/>
              <a:gd name="connsiteY2" fmla="*/ 961022 h 1422309"/>
              <a:gd name="connsiteX3" fmla="*/ 75279 w 1182308"/>
              <a:gd name="connsiteY3" fmla="*/ 977532 h 1422309"/>
              <a:gd name="connsiteX4" fmla="*/ 77819 w 1182308"/>
              <a:gd name="connsiteY4" fmla="*/ 164732 h 1422309"/>
              <a:gd name="connsiteX0" fmla="*/ 77819 w 1182245"/>
              <a:gd name="connsiteY0" fmla="*/ 164732 h 1421362"/>
              <a:gd name="connsiteX1" fmla="*/ 1168749 w 1182245"/>
              <a:gd name="connsiteY1" fmla="*/ 160922 h 1421362"/>
              <a:gd name="connsiteX2" fmla="*/ 1178909 w 1182245"/>
              <a:gd name="connsiteY2" fmla="*/ 961022 h 1421362"/>
              <a:gd name="connsiteX3" fmla="*/ 75279 w 1182245"/>
              <a:gd name="connsiteY3" fmla="*/ 977532 h 1421362"/>
              <a:gd name="connsiteX4" fmla="*/ 77819 w 1182245"/>
              <a:gd name="connsiteY4" fmla="*/ 164732 h 1421362"/>
              <a:gd name="connsiteX0" fmla="*/ 5941 w 1110367"/>
              <a:gd name="connsiteY0" fmla="*/ 194596 h 1451226"/>
              <a:gd name="connsiteX1" fmla="*/ 1096871 w 1110367"/>
              <a:gd name="connsiteY1" fmla="*/ 190786 h 1451226"/>
              <a:gd name="connsiteX2" fmla="*/ 1107031 w 1110367"/>
              <a:gd name="connsiteY2" fmla="*/ 990886 h 1451226"/>
              <a:gd name="connsiteX3" fmla="*/ 3401 w 1110367"/>
              <a:gd name="connsiteY3" fmla="*/ 1007396 h 1451226"/>
              <a:gd name="connsiteX4" fmla="*/ 5941 w 1110367"/>
              <a:gd name="connsiteY4" fmla="*/ 194596 h 1451226"/>
              <a:gd name="connsiteX0" fmla="*/ 5941 w 1110367"/>
              <a:gd name="connsiteY0" fmla="*/ 350396 h 1607026"/>
              <a:gd name="connsiteX1" fmla="*/ 1096871 w 1110367"/>
              <a:gd name="connsiteY1" fmla="*/ 346586 h 1607026"/>
              <a:gd name="connsiteX2" fmla="*/ 1107031 w 1110367"/>
              <a:gd name="connsiteY2" fmla="*/ 1146686 h 1607026"/>
              <a:gd name="connsiteX3" fmla="*/ 3401 w 1110367"/>
              <a:gd name="connsiteY3" fmla="*/ 1163196 h 1607026"/>
              <a:gd name="connsiteX4" fmla="*/ 5941 w 1110367"/>
              <a:gd name="connsiteY4" fmla="*/ 350396 h 1607026"/>
              <a:gd name="connsiteX0" fmla="*/ 5941 w 1110367"/>
              <a:gd name="connsiteY0" fmla="*/ 488996 h 1745626"/>
              <a:gd name="connsiteX1" fmla="*/ 1096871 w 1110367"/>
              <a:gd name="connsiteY1" fmla="*/ 485186 h 1745626"/>
              <a:gd name="connsiteX2" fmla="*/ 1107031 w 1110367"/>
              <a:gd name="connsiteY2" fmla="*/ 1285286 h 1745626"/>
              <a:gd name="connsiteX3" fmla="*/ 3401 w 1110367"/>
              <a:gd name="connsiteY3" fmla="*/ 1301796 h 1745626"/>
              <a:gd name="connsiteX4" fmla="*/ 5941 w 1110367"/>
              <a:gd name="connsiteY4" fmla="*/ 488996 h 1745626"/>
              <a:gd name="connsiteX0" fmla="*/ 5941 w 1110367"/>
              <a:gd name="connsiteY0" fmla="*/ 498773 h 1755403"/>
              <a:gd name="connsiteX1" fmla="*/ 1096871 w 1110367"/>
              <a:gd name="connsiteY1" fmla="*/ 494963 h 1755403"/>
              <a:gd name="connsiteX2" fmla="*/ 1107031 w 1110367"/>
              <a:gd name="connsiteY2" fmla="*/ 1295063 h 1755403"/>
              <a:gd name="connsiteX3" fmla="*/ 3401 w 1110367"/>
              <a:gd name="connsiteY3" fmla="*/ 1311573 h 1755403"/>
              <a:gd name="connsiteX4" fmla="*/ 5941 w 1110367"/>
              <a:gd name="connsiteY4" fmla="*/ 498773 h 1755403"/>
              <a:gd name="connsiteX0" fmla="*/ 5941 w 1110367"/>
              <a:gd name="connsiteY0" fmla="*/ 479112 h 1735742"/>
              <a:gd name="connsiteX1" fmla="*/ 1096871 w 1110367"/>
              <a:gd name="connsiteY1" fmla="*/ 475302 h 1735742"/>
              <a:gd name="connsiteX2" fmla="*/ 1107031 w 1110367"/>
              <a:gd name="connsiteY2" fmla="*/ 1275402 h 1735742"/>
              <a:gd name="connsiteX3" fmla="*/ 3401 w 1110367"/>
              <a:gd name="connsiteY3" fmla="*/ 1291912 h 1735742"/>
              <a:gd name="connsiteX4" fmla="*/ 5941 w 1110367"/>
              <a:gd name="connsiteY4" fmla="*/ 479112 h 1735742"/>
              <a:gd name="connsiteX0" fmla="*/ 80273 w 1257742"/>
              <a:gd name="connsiteY0" fmla="*/ 314040 h 1438095"/>
              <a:gd name="connsiteX1" fmla="*/ 1171203 w 1257742"/>
              <a:gd name="connsiteY1" fmla="*/ 310230 h 1438095"/>
              <a:gd name="connsiteX2" fmla="*/ 1181363 w 1257742"/>
              <a:gd name="connsiteY2" fmla="*/ 1110330 h 1438095"/>
              <a:gd name="connsiteX3" fmla="*/ 70113 w 1257742"/>
              <a:gd name="connsiteY3" fmla="*/ 1109060 h 1438095"/>
              <a:gd name="connsiteX4" fmla="*/ 80273 w 1257742"/>
              <a:gd name="connsiteY4" fmla="*/ 314040 h 1438095"/>
              <a:gd name="connsiteX0" fmla="*/ 80831 w 1258300"/>
              <a:gd name="connsiteY0" fmla="*/ 314040 h 1438373"/>
              <a:gd name="connsiteX1" fmla="*/ 1171761 w 1258300"/>
              <a:gd name="connsiteY1" fmla="*/ 310230 h 1438373"/>
              <a:gd name="connsiteX2" fmla="*/ 1181921 w 1258300"/>
              <a:gd name="connsiteY2" fmla="*/ 1110330 h 1438373"/>
              <a:gd name="connsiteX3" fmla="*/ 70671 w 1258300"/>
              <a:gd name="connsiteY3" fmla="*/ 1109060 h 1438373"/>
              <a:gd name="connsiteX4" fmla="*/ 80831 w 1258300"/>
              <a:gd name="connsiteY4" fmla="*/ 314040 h 1438373"/>
              <a:gd name="connsiteX0" fmla="*/ 80831 w 1186081"/>
              <a:gd name="connsiteY0" fmla="*/ 314040 h 1627102"/>
              <a:gd name="connsiteX1" fmla="*/ 1171761 w 1186081"/>
              <a:gd name="connsiteY1" fmla="*/ 310230 h 1627102"/>
              <a:gd name="connsiteX2" fmla="*/ 1181921 w 1186081"/>
              <a:gd name="connsiteY2" fmla="*/ 1110330 h 1627102"/>
              <a:gd name="connsiteX3" fmla="*/ 70671 w 1186081"/>
              <a:gd name="connsiteY3" fmla="*/ 1109060 h 1627102"/>
              <a:gd name="connsiteX4" fmla="*/ 80831 w 1186081"/>
              <a:gd name="connsiteY4" fmla="*/ 314040 h 1627102"/>
              <a:gd name="connsiteX0" fmla="*/ 80831 w 1186488"/>
              <a:gd name="connsiteY0" fmla="*/ 314040 h 1626898"/>
              <a:gd name="connsiteX1" fmla="*/ 1171761 w 1186488"/>
              <a:gd name="connsiteY1" fmla="*/ 310230 h 1626898"/>
              <a:gd name="connsiteX2" fmla="*/ 1181921 w 1186488"/>
              <a:gd name="connsiteY2" fmla="*/ 1110330 h 1626898"/>
              <a:gd name="connsiteX3" fmla="*/ 70671 w 1186488"/>
              <a:gd name="connsiteY3" fmla="*/ 1109060 h 1626898"/>
              <a:gd name="connsiteX4" fmla="*/ 80831 w 1186488"/>
              <a:gd name="connsiteY4" fmla="*/ 314040 h 1626898"/>
              <a:gd name="connsiteX0" fmla="*/ 13051 w 1118708"/>
              <a:gd name="connsiteY0" fmla="*/ 338541 h 1651399"/>
              <a:gd name="connsiteX1" fmla="*/ 1103981 w 1118708"/>
              <a:gd name="connsiteY1" fmla="*/ 334731 h 1651399"/>
              <a:gd name="connsiteX2" fmla="*/ 1114141 w 1118708"/>
              <a:gd name="connsiteY2" fmla="*/ 1134831 h 1651399"/>
              <a:gd name="connsiteX3" fmla="*/ 2891 w 1118708"/>
              <a:gd name="connsiteY3" fmla="*/ 1133561 h 1651399"/>
              <a:gd name="connsiteX4" fmla="*/ 13051 w 1118708"/>
              <a:gd name="connsiteY4" fmla="*/ 338541 h 1651399"/>
              <a:gd name="connsiteX0" fmla="*/ 13051 w 1118708"/>
              <a:gd name="connsiteY0" fmla="*/ 464051 h 1776909"/>
              <a:gd name="connsiteX1" fmla="*/ 1103981 w 1118708"/>
              <a:gd name="connsiteY1" fmla="*/ 460241 h 1776909"/>
              <a:gd name="connsiteX2" fmla="*/ 1114141 w 1118708"/>
              <a:gd name="connsiteY2" fmla="*/ 1260341 h 1776909"/>
              <a:gd name="connsiteX3" fmla="*/ 2891 w 1118708"/>
              <a:gd name="connsiteY3" fmla="*/ 1259071 h 1776909"/>
              <a:gd name="connsiteX4" fmla="*/ 13051 w 1118708"/>
              <a:gd name="connsiteY4" fmla="*/ 464051 h 1776909"/>
              <a:gd name="connsiteX0" fmla="*/ 13051 w 1118708"/>
              <a:gd name="connsiteY0" fmla="*/ 476828 h 1789686"/>
              <a:gd name="connsiteX1" fmla="*/ 1103981 w 1118708"/>
              <a:gd name="connsiteY1" fmla="*/ 473018 h 1789686"/>
              <a:gd name="connsiteX2" fmla="*/ 1114141 w 1118708"/>
              <a:gd name="connsiteY2" fmla="*/ 1273118 h 1789686"/>
              <a:gd name="connsiteX3" fmla="*/ 2891 w 1118708"/>
              <a:gd name="connsiteY3" fmla="*/ 1271848 h 1789686"/>
              <a:gd name="connsiteX4" fmla="*/ 13051 w 1118708"/>
              <a:gd name="connsiteY4" fmla="*/ 476828 h 1789686"/>
              <a:gd name="connsiteX0" fmla="*/ 13051 w 1118708"/>
              <a:gd name="connsiteY0" fmla="*/ 491212 h 1804070"/>
              <a:gd name="connsiteX1" fmla="*/ 1103981 w 1118708"/>
              <a:gd name="connsiteY1" fmla="*/ 487402 h 1804070"/>
              <a:gd name="connsiteX2" fmla="*/ 1114141 w 1118708"/>
              <a:gd name="connsiteY2" fmla="*/ 1287502 h 1804070"/>
              <a:gd name="connsiteX3" fmla="*/ 2891 w 1118708"/>
              <a:gd name="connsiteY3" fmla="*/ 1286232 h 1804070"/>
              <a:gd name="connsiteX4" fmla="*/ 13051 w 1118708"/>
              <a:gd name="connsiteY4" fmla="*/ 491212 h 1804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708" h="1804070">
                <a:moveTo>
                  <a:pt x="13051" y="491212"/>
                </a:moveTo>
                <a:cubicBezTo>
                  <a:pt x="-43603" y="-146601"/>
                  <a:pt x="1132344" y="-179348"/>
                  <a:pt x="1103981" y="487402"/>
                </a:cubicBezTo>
                <a:cubicBezTo>
                  <a:pt x="1091880" y="771871"/>
                  <a:pt x="1094621" y="1133529"/>
                  <a:pt x="1114141" y="1287502"/>
                </a:cubicBezTo>
                <a:cubicBezTo>
                  <a:pt x="1204209" y="1997953"/>
                  <a:pt x="-68420" y="1954629"/>
                  <a:pt x="2891" y="1286232"/>
                </a:cubicBezTo>
                <a:cubicBezTo>
                  <a:pt x="18037" y="1144268"/>
                  <a:pt x="21114" y="581990"/>
                  <a:pt x="13051" y="491212"/>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79" name="Graphic 78" descr="Mouse outline">
            <a:extLst>
              <a:ext uri="{FF2B5EF4-FFF2-40B4-BE49-F238E27FC236}">
                <a16:creationId xmlns:a16="http://schemas.microsoft.com/office/drawing/2014/main" id="{65A6E9F0-409F-4FB3-EF2F-364B11F76A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7644" y="3887648"/>
            <a:ext cx="412625" cy="412625"/>
          </a:xfrm>
          <a:prstGeom prst="rect">
            <a:avLst/>
          </a:prstGeom>
        </p:spPr>
      </p:pic>
      <p:sp>
        <p:nvSpPr>
          <p:cNvPr id="68" name="Freeform: Shape 67">
            <a:extLst>
              <a:ext uri="{FF2B5EF4-FFF2-40B4-BE49-F238E27FC236}">
                <a16:creationId xmlns:a16="http://schemas.microsoft.com/office/drawing/2014/main" id="{1C754DB7-16AB-39F3-0F27-E09EE6514D16}"/>
              </a:ext>
            </a:extLst>
          </p:cNvPr>
          <p:cNvSpPr/>
          <p:nvPr/>
        </p:nvSpPr>
        <p:spPr>
          <a:xfrm>
            <a:off x="5252374" y="4090463"/>
            <a:ext cx="286992" cy="269950"/>
          </a:xfrm>
          <a:custGeom>
            <a:avLst/>
            <a:gdLst>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466905 w 2466905"/>
              <a:gd name="connsiteY0" fmla="*/ 1277620 h 2567940"/>
              <a:gd name="connsiteX1" fmla="*/ 224085 w 2466905"/>
              <a:gd name="connsiteY1" fmla="*/ 0 h 2567940"/>
              <a:gd name="connsiteX2" fmla="*/ 221545 w 2466905"/>
              <a:gd name="connsiteY2" fmla="*/ 2567940 h 2567940"/>
              <a:gd name="connsiteX3" fmla="*/ 2466905 w 2466905"/>
              <a:gd name="connsiteY3" fmla="*/ 1277620 h 2567940"/>
              <a:gd name="connsiteX0" fmla="*/ 2688443 w 2688443"/>
              <a:gd name="connsiteY0" fmla="*/ 1277620 h 2567940"/>
              <a:gd name="connsiteX1" fmla="*/ 445623 w 2688443"/>
              <a:gd name="connsiteY1" fmla="*/ 0 h 2567940"/>
              <a:gd name="connsiteX2" fmla="*/ 443083 w 2688443"/>
              <a:gd name="connsiteY2" fmla="*/ 2567940 h 2567940"/>
              <a:gd name="connsiteX3" fmla="*/ 2688443 w 2688443"/>
              <a:gd name="connsiteY3" fmla="*/ 1277620 h 2567940"/>
              <a:gd name="connsiteX0" fmla="*/ 2691855 w 2691855"/>
              <a:gd name="connsiteY0" fmla="*/ 1277620 h 2567940"/>
              <a:gd name="connsiteX1" fmla="*/ 449035 w 2691855"/>
              <a:gd name="connsiteY1" fmla="*/ 0 h 2567940"/>
              <a:gd name="connsiteX2" fmla="*/ 438875 w 2691855"/>
              <a:gd name="connsiteY2" fmla="*/ 2567940 h 2567940"/>
              <a:gd name="connsiteX3" fmla="*/ 2691855 w 2691855"/>
              <a:gd name="connsiteY3" fmla="*/ 1277620 h 2567940"/>
              <a:gd name="connsiteX0" fmla="*/ 2730065 w 2730065"/>
              <a:gd name="connsiteY0" fmla="*/ 1277620 h 2567940"/>
              <a:gd name="connsiteX1" fmla="*/ 487245 w 2730065"/>
              <a:gd name="connsiteY1" fmla="*/ 0 h 2567940"/>
              <a:gd name="connsiteX2" fmla="*/ 477085 w 2730065"/>
              <a:gd name="connsiteY2" fmla="*/ 2567940 h 2567940"/>
              <a:gd name="connsiteX3" fmla="*/ 2730065 w 2730065"/>
              <a:gd name="connsiteY3" fmla="*/ 1277620 h 2567940"/>
            </a:gdLst>
            <a:ahLst/>
            <a:cxnLst>
              <a:cxn ang="0">
                <a:pos x="connsiteX0" y="connsiteY0"/>
              </a:cxn>
              <a:cxn ang="0">
                <a:pos x="connsiteX1" y="connsiteY1"/>
              </a:cxn>
              <a:cxn ang="0">
                <a:pos x="connsiteX2" y="connsiteY2"/>
              </a:cxn>
              <a:cxn ang="0">
                <a:pos x="connsiteX3" y="connsiteY3"/>
              </a:cxn>
            </a:cxnLst>
            <a:rect l="l" t="t" r="r" b="b"/>
            <a:pathLst>
              <a:path w="2730065" h="2567940">
                <a:moveTo>
                  <a:pt x="2730065" y="1277620"/>
                </a:moveTo>
                <a:cubicBezTo>
                  <a:pt x="1860538" y="912707"/>
                  <a:pt x="1247552" y="565573"/>
                  <a:pt x="487245" y="0"/>
                </a:cubicBezTo>
                <a:cubicBezTo>
                  <a:pt x="-191782" y="751840"/>
                  <a:pt x="-129128" y="1856740"/>
                  <a:pt x="477085" y="2567940"/>
                </a:cubicBezTo>
                <a:cubicBezTo>
                  <a:pt x="1121398" y="1998133"/>
                  <a:pt x="1910492" y="1603587"/>
                  <a:pt x="2730065" y="127762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Freeform: Shape 68">
            <a:extLst>
              <a:ext uri="{FF2B5EF4-FFF2-40B4-BE49-F238E27FC236}">
                <a16:creationId xmlns:a16="http://schemas.microsoft.com/office/drawing/2014/main" id="{F5EE69B6-F02D-4857-7DB5-E0075D2684D8}"/>
              </a:ext>
            </a:extLst>
          </p:cNvPr>
          <p:cNvSpPr/>
          <p:nvPr/>
        </p:nvSpPr>
        <p:spPr>
          <a:xfrm>
            <a:off x="5250181" y="4155614"/>
            <a:ext cx="15407" cy="141436"/>
          </a:xfrm>
          <a:custGeom>
            <a:avLst/>
            <a:gdLst>
              <a:gd name="connsiteX0" fmla="*/ 10160 w 10160"/>
              <a:gd name="connsiteY0" fmla="*/ 0 h 2628900"/>
              <a:gd name="connsiteX1" fmla="*/ 0 w 10160"/>
              <a:gd name="connsiteY1" fmla="*/ 2628900 h 2628900"/>
              <a:gd name="connsiteX0" fmla="*/ 50882 w 50882"/>
              <a:gd name="connsiteY0" fmla="*/ 0 h 2628900"/>
              <a:gd name="connsiteX1" fmla="*/ 40722 w 50882"/>
              <a:gd name="connsiteY1" fmla="*/ 2628900 h 2628900"/>
              <a:gd name="connsiteX0" fmla="*/ 90137 w 90137"/>
              <a:gd name="connsiteY0" fmla="*/ 0 h 2628900"/>
              <a:gd name="connsiteX1" fmla="*/ 79977 w 90137"/>
              <a:gd name="connsiteY1" fmla="*/ 2628900 h 2628900"/>
              <a:gd name="connsiteX0" fmla="*/ 84197 w 85359"/>
              <a:gd name="connsiteY0" fmla="*/ 0 h 2626339"/>
              <a:gd name="connsiteX1" fmla="*/ 85359 w 85359"/>
              <a:gd name="connsiteY1" fmla="*/ 2626339 h 2626339"/>
            </a:gdLst>
            <a:ahLst/>
            <a:cxnLst>
              <a:cxn ang="0">
                <a:pos x="connsiteX0" y="connsiteY0"/>
              </a:cxn>
              <a:cxn ang="0">
                <a:pos x="connsiteX1" y="connsiteY1"/>
              </a:cxn>
            </a:cxnLst>
            <a:rect l="l" t="t" r="r" b="b"/>
            <a:pathLst>
              <a:path w="85359" h="2626339">
                <a:moveTo>
                  <a:pt x="84197" y="0"/>
                </a:moveTo>
                <a:cubicBezTo>
                  <a:pt x="-25870" y="792480"/>
                  <a:pt x="-30634" y="1846559"/>
                  <a:pt x="85359" y="2626339"/>
                </a:cubicBezTo>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Freeform: Shape 69">
            <a:extLst>
              <a:ext uri="{FF2B5EF4-FFF2-40B4-BE49-F238E27FC236}">
                <a16:creationId xmlns:a16="http://schemas.microsoft.com/office/drawing/2014/main" id="{3B63059F-0784-E74D-DC03-547F89FB9047}"/>
              </a:ext>
            </a:extLst>
          </p:cNvPr>
          <p:cNvSpPr/>
          <p:nvPr/>
        </p:nvSpPr>
        <p:spPr>
          <a:xfrm flipH="1">
            <a:off x="5264643" y="4155614"/>
            <a:ext cx="15407" cy="141436"/>
          </a:xfrm>
          <a:custGeom>
            <a:avLst/>
            <a:gdLst>
              <a:gd name="connsiteX0" fmla="*/ 10160 w 10160"/>
              <a:gd name="connsiteY0" fmla="*/ 0 h 2628900"/>
              <a:gd name="connsiteX1" fmla="*/ 0 w 10160"/>
              <a:gd name="connsiteY1" fmla="*/ 2628900 h 2628900"/>
              <a:gd name="connsiteX0" fmla="*/ 50882 w 50882"/>
              <a:gd name="connsiteY0" fmla="*/ 0 h 2628900"/>
              <a:gd name="connsiteX1" fmla="*/ 40722 w 50882"/>
              <a:gd name="connsiteY1" fmla="*/ 2628900 h 2628900"/>
              <a:gd name="connsiteX0" fmla="*/ 90137 w 90137"/>
              <a:gd name="connsiteY0" fmla="*/ 0 h 2628900"/>
              <a:gd name="connsiteX1" fmla="*/ 79977 w 90137"/>
              <a:gd name="connsiteY1" fmla="*/ 2628900 h 2628900"/>
              <a:gd name="connsiteX0" fmla="*/ 84197 w 85359"/>
              <a:gd name="connsiteY0" fmla="*/ 0 h 2626339"/>
              <a:gd name="connsiteX1" fmla="*/ 85359 w 85359"/>
              <a:gd name="connsiteY1" fmla="*/ 2626339 h 2626339"/>
            </a:gdLst>
            <a:ahLst/>
            <a:cxnLst>
              <a:cxn ang="0">
                <a:pos x="connsiteX0" y="connsiteY0"/>
              </a:cxn>
              <a:cxn ang="0">
                <a:pos x="connsiteX1" y="connsiteY1"/>
              </a:cxn>
            </a:cxnLst>
            <a:rect l="l" t="t" r="r" b="b"/>
            <a:pathLst>
              <a:path w="85359" h="2626339">
                <a:moveTo>
                  <a:pt x="84197" y="0"/>
                </a:moveTo>
                <a:cubicBezTo>
                  <a:pt x="-25870" y="792480"/>
                  <a:pt x="-30634" y="1846559"/>
                  <a:pt x="85359" y="2626339"/>
                </a:cubicBezTo>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Freeform: Shape 89">
            <a:extLst>
              <a:ext uri="{FF2B5EF4-FFF2-40B4-BE49-F238E27FC236}">
                <a16:creationId xmlns:a16="http://schemas.microsoft.com/office/drawing/2014/main" id="{0DB91FC3-FEB6-F47A-2889-CBF6EDDB01D0}"/>
              </a:ext>
            </a:extLst>
          </p:cNvPr>
          <p:cNvSpPr/>
          <p:nvPr/>
        </p:nvSpPr>
        <p:spPr>
          <a:xfrm>
            <a:off x="5252232" y="4088594"/>
            <a:ext cx="52342" cy="273875"/>
          </a:xfrm>
          <a:custGeom>
            <a:avLst/>
            <a:gdLst>
              <a:gd name="connsiteX0" fmla="*/ 10160 w 10160"/>
              <a:gd name="connsiteY0" fmla="*/ 0 h 2628900"/>
              <a:gd name="connsiteX1" fmla="*/ 0 w 10160"/>
              <a:gd name="connsiteY1" fmla="*/ 2628900 h 2628900"/>
              <a:gd name="connsiteX0" fmla="*/ 50882 w 50882"/>
              <a:gd name="connsiteY0" fmla="*/ 0 h 2628900"/>
              <a:gd name="connsiteX1" fmla="*/ 40722 w 50882"/>
              <a:gd name="connsiteY1" fmla="*/ 2628900 h 2628900"/>
              <a:gd name="connsiteX0" fmla="*/ 90137 w 90137"/>
              <a:gd name="connsiteY0" fmla="*/ 0 h 2628900"/>
              <a:gd name="connsiteX1" fmla="*/ 79977 w 90137"/>
              <a:gd name="connsiteY1" fmla="*/ 2628900 h 2628900"/>
              <a:gd name="connsiteX0" fmla="*/ 84197 w 85359"/>
              <a:gd name="connsiteY0" fmla="*/ 0 h 2626339"/>
              <a:gd name="connsiteX1" fmla="*/ 85359 w 85359"/>
              <a:gd name="connsiteY1" fmla="*/ 2626339 h 2626339"/>
            </a:gdLst>
            <a:ahLst/>
            <a:cxnLst>
              <a:cxn ang="0">
                <a:pos x="connsiteX0" y="connsiteY0"/>
              </a:cxn>
              <a:cxn ang="0">
                <a:pos x="connsiteX1" y="connsiteY1"/>
              </a:cxn>
            </a:cxnLst>
            <a:rect l="l" t="t" r="r" b="b"/>
            <a:pathLst>
              <a:path w="85359" h="2626339">
                <a:moveTo>
                  <a:pt x="84197" y="0"/>
                </a:moveTo>
                <a:cubicBezTo>
                  <a:pt x="-25870" y="792480"/>
                  <a:pt x="-30634" y="1846559"/>
                  <a:pt x="85359" y="2626339"/>
                </a:cubicBezTo>
              </a:path>
            </a:pathLst>
          </a:custGeom>
          <a:noFill/>
          <a:ln w="12700" cap="rnd">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Freeform: Shape 90">
            <a:extLst>
              <a:ext uri="{FF2B5EF4-FFF2-40B4-BE49-F238E27FC236}">
                <a16:creationId xmlns:a16="http://schemas.microsoft.com/office/drawing/2014/main" id="{849132EF-1195-F721-5907-D0194E62DF50}"/>
              </a:ext>
            </a:extLst>
          </p:cNvPr>
          <p:cNvSpPr/>
          <p:nvPr/>
        </p:nvSpPr>
        <p:spPr>
          <a:xfrm>
            <a:off x="5258736" y="4043469"/>
            <a:ext cx="283567" cy="363404"/>
          </a:xfrm>
          <a:custGeom>
            <a:avLst/>
            <a:gdLst>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97480"/>
              <a:gd name="connsiteY0" fmla="*/ 0 h 3456940"/>
              <a:gd name="connsiteX1" fmla="*/ 2697480 w 2697480"/>
              <a:gd name="connsiteY1" fmla="*/ 1724660 h 3456940"/>
              <a:gd name="connsiteX2" fmla="*/ 0 w 2697480"/>
              <a:gd name="connsiteY2" fmla="*/ 3456940 h 3456940"/>
              <a:gd name="connsiteX0" fmla="*/ 7620 w 2697480"/>
              <a:gd name="connsiteY0" fmla="*/ 0 h 3456940"/>
              <a:gd name="connsiteX1" fmla="*/ 2697480 w 2697480"/>
              <a:gd name="connsiteY1" fmla="*/ 1724660 h 3456940"/>
              <a:gd name="connsiteX2" fmla="*/ 0 w 2697480"/>
              <a:gd name="connsiteY2" fmla="*/ 3456940 h 3456940"/>
            </a:gdLst>
            <a:ahLst/>
            <a:cxnLst>
              <a:cxn ang="0">
                <a:pos x="connsiteX0" y="connsiteY0"/>
              </a:cxn>
              <a:cxn ang="0">
                <a:pos x="connsiteX1" y="connsiteY1"/>
              </a:cxn>
              <a:cxn ang="0">
                <a:pos x="connsiteX2" y="connsiteY2"/>
              </a:cxn>
            </a:cxnLst>
            <a:rect l="l" t="t" r="r" b="b"/>
            <a:pathLst>
              <a:path w="2697480" h="3456940">
                <a:moveTo>
                  <a:pt x="7620" y="0"/>
                </a:moveTo>
                <a:cubicBezTo>
                  <a:pt x="558800" y="701887"/>
                  <a:pt x="1727200" y="1322493"/>
                  <a:pt x="2697480" y="1724660"/>
                </a:cubicBezTo>
                <a:cubicBezTo>
                  <a:pt x="1907540" y="2060787"/>
                  <a:pt x="688340" y="2678853"/>
                  <a:pt x="0" y="3456940"/>
                </a:cubicBezTo>
              </a:path>
            </a:pathLst>
          </a:custGeom>
          <a:noFill/>
          <a:ln w="12700" cap="rnd">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Freeform: Shape 91">
            <a:extLst>
              <a:ext uri="{FF2B5EF4-FFF2-40B4-BE49-F238E27FC236}">
                <a16:creationId xmlns:a16="http://schemas.microsoft.com/office/drawing/2014/main" id="{B9BBBD0C-B3C7-7877-B832-3C26D4DB2756}"/>
              </a:ext>
            </a:extLst>
          </p:cNvPr>
          <p:cNvSpPr/>
          <p:nvPr/>
        </p:nvSpPr>
        <p:spPr>
          <a:xfrm flipH="1">
            <a:off x="5301362" y="4088594"/>
            <a:ext cx="52342" cy="273875"/>
          </a:xfrm>
          <a:custGeom>
            <a:avLst/>
            <a:gdLst>
              <a:gd name="connsiteX0" fmla="*/ 10160 w 10160"/>
              <a:gd name="connsiteY0" fmla="*/ 0 h 2628900"/>
              <a:gd name="connsiteX1" fmla="*/ 0 w 10160"/>
              <a:gd name="connsiteY1" fmla="*/ 2628900 h 2628900"/>
              <a:gd name="connsiteX0" fmla="*/ 50882 w 50882"/>
              <a:gd name="connsiteY0" fmla="*/ 0 h 2628900"/>
              <a:gd name="connsiteX1" fmla="*/ 40722 w 50882"/>
              <a:gd name="connsiteY1" fmla="*/ 2628900 h 2628900"/>
              <a:gd name="connsiteX0" fmla="*/ 90137 w 90137"/>
              <a:gd name="connsiteY0" fmla="*/ 0 h 2628900"/>
              <a:gd name="connsiteX1" fmla="*/ 79977 w 90137"/>
              <a:gd name="connsiteY1" fmla="*/ 2628900 h 2628900"/>
              <a:gd name="connsiteX0" fmla="*/ 84197 w 85359"/>
              <a:gd name="connsiteY0" fmla="*/ 0 h 2626339"/>
              <a:gd name="connsiteX1" fmla="*/ 85359 w 85359"/>
              <a:gd name="connsiteY1" fmla="*/ 2626339 h 2626339"/>
            </a:gdLst>
            <a:ahLst/>
            <a:cxnLst>
              <a:cxn ang="0">
                <a:pos x="connsiteX0" y="connsiteY0"/>
              </a:cxn>
              <a:cxn ang="0">
                <a:pos x="connsiteX1" y="connsiteY1"/>
              </a:cxn>
            </a:cxnLst>
            <a:rect l="l" t="t" r="r" b="b"/>
            <a:pathLst>
              <a:path w="85359" h="2626339">
                <a:moveTo>
                  <a:pt x="84197" y="0"/>
                </a:moveTo>
                <a:cubicBezTo>
                  <a:pt x="-25870" y="792480"/>
                  <a:pt x="-30634" y="1846559"/>
                  <a:pt x="85359" y="2626339"/>
                </a:cubicBezTo>
              </a:path>
            </a:pathLst>
          </a:custGeom>
          <a:noFill/>
          <a:ln w="12700" cap="rnd">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EBC58F2C-17A2-F5B3-EE17-49A949592D63}"/>
              </a:ext>
            </a:extLst>
          </p:cNvPr>
          <p:cNvSpPr/>
          <p:nvPr/>
        </p:nvSpPr>
        <p:spPr>
          <a:xfrm>
            <a:off x="5395498" y="4453072"/>
            <a:ext cx="286992" cy="269950"/>
          </a:xfrm>
          <a:custGeom>
            <a:avLst/>
            <a:gdLst>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245360 w 2245360"/>
              <a:gd name="connsiteY0" fmla="*/ 1277620 h 2567940"/>
              <a:gd name="connsiteX1" fmla="*/ 2540 w 2245360"/>
              <a:gd name="connsiteY1" fmla="*/ 0 h 2567940"/>
              <a:gd name="connsiteX2" fmla="*/ 0 w 2245360"/>
              <a:gd name="connsiteY2" fmla="*/ 2567940 h 2567940"/>
              <a:gd name="connsiteX3" fmla="*/ 2245360 w 2245360"/>
              <a:gd name="connsiteY3" fmla="*/ 1277620 h 2567940"/>
              <a:gd name="connsiteX0" fmla="*/ 2466905 w 2466905"/>
              <a:gd name="connsiteY0" fmla="*/ 1277620 h 2567940"/>
              <a:gd name="connsiteX1" fmla="*/ 224085 w 2466905"/>
              <a:gd name="connsiteY1" fmla="*/ 0 h 2567940"/>
              <a:gd name="connsiteX2" fmla="*/ 221545 w 2466905"/>
              <a:gd name="connsiteY2" fmla="*/ 2567940 h 2567940"/>
              <a:gd name="connsiteX3" fmla="*/ 2466905 w 2466905"/>
              <a:gd name="connsiteY3" fmla="*/ 1277620 h 2567940"/>
              <a:gd name="connsiteX0" fmla="*/ 2688443 w 2688443"/>
              <a:gd name="connsiteY0" fmla="*/ 1277620 h 2567940"/>
              <a:gd name="connsiteX1" fmla="*/ 445623 w 2688443"/>
              <a:gd name="connsiteY1" fmla="*/ 0 h 2567940"/>
              <a:gd name="connsiteX2" fmla="*/ 443083 w 2688443"/>
              <a:gd name="connsiteY2" fmla="*/ 2567940 h 2567940"/>
              <a:gd name="connsiteX3" fmla="*/ 2688443 w 2688443"/>
              <a:gd name="connsiteY3" fmla="*/ 1277620 h 2567940"/>
              <a:gd name="connsiteX0" fmla="*/ 2691855 w 2691855"/>
              <a:gd name="connsiteY0" fmla="*/ 1277620 h 2567940"/>
              <a:gd name="connsiteX1" fmla="*/ 449035 w 2691855"/>
              <a:gd name="connsiteY1" fmla="*/ 0 h 2567940"/>
              <a:gd name="connsiteX2" fmla="*/ 438875 w 2691855"/>
              <a:gd name="connsiteY2" fmla="*/ 2567940 h 2567940"/>
              <a:gd name="connsiteX3" fmla="*/ 2691855 w 2691855"/>
              <a:gd name="connsiteY3" fmla="*/ 1277620 h 2567940"/>
              <a:gd name="connsiteX0" fmla="*/ 2730065 w 2730065"/>
              <a:gd name="connsiteY0" fmla="*/ 1277620 h 2567940"/>
              <a:gd name="connsiteX1" fmla="*/ 487245 w 2730065"/>
              <a:gd name="connsiteY1" fmla="*/ 0 h 2567940"/>
              <a:gd name="connsiteX2" fmla="*/ 477085 w 2730065"/>
              <a:gd name="connsiteY2" fmla="*/ 2567940 h 2567940"/>
              <a:gd name="connsiteX3" fmla="*/ 2730065 w 2730065"/>
              <a:gd name="connsiteY3" fmla="*/ 1277620 h 2567940"/>
            </a:gdLst>
            <a:ahLst/>
            <a:cxnLst>
              <a:cxn ang="0">
                <a:pos x="connsiteX0" y="connsiteY0"/>
              </a:cxn>
              <a:cxn ang="0">
                <a:pos x="connsiteX1" y="connsiteY1"/>
              </a:cxn>
              <a:cxn ang="0">
                <a:pos x="connsiteX2" y="connsiteY2"/>
              </a:cxn>
              <a:cxn ang="0">
                <a:pos x="connsiteX3" y="connsiteY3"/>
              </a:cxn>
            </a:cxnLst>
            <a:rect l="l" t="t" r="r" b="b"/>
            <a:pathLst>
              <a:path w="2730065" h="2567940">
                <a:moveTo>
                  <a:pt x="2730065" y="1277620"/>
                </a:moveTo>
                <a:cubicBezTo>
                  <a:pt x="1860538" y="912707"/>
                  <a:pt x="1247552" y="565573"/>
                  <a:pt x="487245" y="0"/>
                </a:cubicBezTo>
                <a:cubicBezTo>
                  <a:pt x="-191782" y="751840"/>
                  <a:pt x="-129128" y="1856740"/>
                  <a:pt x="477085" y="2567940"/>
                </a:cubicBezTo>
                <a:cubicBezTo>
                  <a:pt x="1121398" y="1998133"/>
                  <a:pt x="1910492" y="1603587"/>
                  <a:pt x="2730065" y="127762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Shape 94">
            <a:extLst>
              <a:ext uri="{FF2B5EF4-FFF2-40B4-BE49-F238E27FC236}">
                <a16:creationId xmlns:a16="http://schemas.microsoft.com/office/drawing/2014/main" id="{3C12B149-3E7B-EB79-2B00-BAEDE63A9643}"/>
              </a:ext>
            </a:extLst>
          </p:cNvPr>
          <p:cNvSpPr/>
          <p:nvPr/>
        </p:nvSpPr>
        <p:spPr>
          <a:xfrm>
            <a:off x="5393305" y="4518223"/>
            <a:ext cx="15407" cy="141436"/>
          </a:xfrm>
          <a:custGeom>
            <a:avLst/>
            <a:gdLst>
              <a:gd name="connsiteX0" fmla="*/ 10160 w 10160"/>
              <a:gd name="connsiteY0" fmla="*/ 0 h 2628900"/>
              <a:gd name="connsiteX1" fmla="*/ 0 w 10160"/>
              <a:gd name="connsiteY1" fmla="*/ 2628900 h 2628900"/>
              <a:gd name="connsiteX0" fmla="*/ 50882 w 50882"/>
              <a:gd name="connsiteY0" fmla="*/ 0 h 2628900"/>
              <a:gd name="connsiteX1" fmla="*/ 40722 w 50882"/>
              <a:gd name="connsiteY1" fmla="*/ 2628900 h 2628900"/>
              <a:gd name="connsiteX0" fmla="*/ 90137 w 90137"/>
              <a:gd name="connsiteY0" fmla="*/ 0 h 2628900"/>
              <a:gd name="connsiteX1" fmla="*/ 79977 w 90137"/>
              <a:gd name="connsiteY1" fmla="*/ 2628900 h 2628900"/>
              <a:gd name="connsiteX0" fmla="*/ 84197 w 85359"/>
              <a:gd name="connsiteY0" fmla="*/ 0 h 2626339"/>
              <a:gd name="connsiteX1" fmla="*/ 85359 w 85359"/>
              <a:gd name="connsiteY1" fmla="*/ 2626339 h 2626339"/>
            </a:gdLst>
            <a:ahLst/>
            <a:cxnLst>
              <a:cxn ang="0">
                <a:pos x="connsiteX0" y="connsiteY0"/>
              </a:cxn>
              <a:cxn ang="0">
                <a:pos x="connsiteX1" y="connsiteY1"/>
              </a:cxn>
            </a:cxnLst>
            <a:rect l="l" t="t" r="r" b="b"/>
            <a:pathLst>
              <a:path w="85359" h="2626339">
                <a:moveTo>
                  <a:pt x="84197" y="0"/>
                </a:moveTo>
                <a:cubicBezTo>
                  <a:pt x="-25870" y="792480"/>
                  <a:pt x="-30634" y="1846559"/>
                  <a:pt x="85359" y="2626339"/>
                </a:cubicBezTo>
              </a:path>
            </a:pathLst>
          </a:cu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Shape 95">
            <a:extLst>
              <a:ext uri="{FF2B5EF4-FFF2-40B4-BE49-F238E27FC236}">
                <a16:creationId xmlns:a16="http://schemas.microsoft.com/office/drawing/2014/main" id="{D1C8DF45-D298-BBFF-9DE3-7B208D8A416A}"/>
              </a:ext>
            </a:extLst>
          </p:cNvPr>
          <p:cNvSpPr/>
          <p:nvPr/>
        </p:nvSpPr>
        <p:spPr>
          <a:xfrm flipH="1">
            <a:off x="5407767" y="4518223"/>
            <a:ext cx="15407" cy="141436"/>
          </a:xfrm>
          <a:custGeom>
            <a:avLst/>
            <a:gdLst>
              <a:gd name="connsiteX0" fmla="*/ 10160 w 10160"/>
              <a:gd name="connsiteY0" fmla="*/ 0 h 2628900"/>
              <a:gd name="connsiteX1" fmla="*/ 0 w 10160"/>
              <a:gd name="connsiteY1" fmla="*/ 2628900 h 2628900"/>
              <a:gd name="connsiteX0" fmla="*/ 50882 w 50882"/>
              <a:gd name="connsiteY0" fmla="*/ 0 h 2628900"/>
              <a:gd name="connsiteX1" fmla="*/ 40722 w 50882"/>
              <a:gd name="connsiteY1" fmla="*/ 2628900 h 2628900"/>
              <a:gd name="connsiteX0" fmla="*/ 90137 w 90137"/>
              <a:gd name="connsiteY0" fmla="*/ 0 h 2628900"/>
              <a:gd name="connsiteX1" fmla="*/ 79977 w 90137"/>
              <a:gd name="connsiteY1" fmla="*/ 2628900 h 2628900"/>
              <a:gd name="connsiteX0" fmla="*/ 84197 w 85359"/>
              <a:gd name="connsiteY0" fmla="*/ 0 h 2626339"/>
              <a:gd name="connsiteX1" fmla="*/ 85359 w 85359"/>
              <a:gd name="connsiteY1" fmla="*/ 2626339 h 2626339"/>
            </a:gdLst>
            <a:ahLst/>
            <a:cxnLst>
              <a:cxn ang="0">
                <a:pos x="connsiteX0" y="connsiteY0"/>
              </a:cxn>
              <a:cxn ang="0">
                <a:pos x="connsiteX1" y="connsiteY1"/>
              </a:cxn>
            </a:cxnLst>
            <a:rect l="l" t="t" r="r" b="b"/>
            <a:pathLst>
              <a:path w="85359" h="2626339">
                <a:moveTo>
                  <a:pt x="84197" y="0"/>
                </a:moveTo>
                <a:cubicBezTo>
                  <a:pt x="-25870" y="792480"/>
                  <a:pt x="-30634" y="1846559"/>
                  <a:pt x="85359" y="2626339"/>
                </a:cubicBezTo>
              </a:path>
            </a:pathLst>
          </a:cu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C760044D-57DE-577F-F048-310764920258}"/>
              </a:ext>
            </a:extLst>
          </p:cNvPr>
          <p:cNvSpPr/>
          <p:nvPr/>
        </p:nvSpPr>
        <p:spPr>
          <a:xfrm>
            <a:off x="5395356" y="4451203"/>
            <a:ext cx="52342" cy="273875"/>
          </a:xfrm>
          <a:custGeom>
            <a:avLst/>
            <a:gdLst>
              <a:gd name="connsiteX0" fmla="*/ 10160 w 10160"/>
              <a:gd name="connsiteY0" fmla="*/ 0 h 2628900"/>
              <a:gd name="connsiteX1" fmla="*/ 0 w 10160"/>
              <a:gd name="connsiteY1" fmla="*/ 2628900 h 2628900"/>
              <a:gd name="connsiteX0" fmla="*/ 50882 w 50882"/>
              <a:gd name="connsiteY0" fmla="*/ 0 h 2628900"/>
              <a:gd name="connsiteX1" fmla="*/ 40722 w 50882"/>
              <a:gd name="connsiteY1" fmla="*/ 2628900 h 2628900"/>
              <a:gd name="connsiteX0" fmla="*/ 90137 w 90137"/>
              <a:gd name="connsiteY0" fmla="*/ 0 h 2628900"/>
              <a:gd name="connsiteX1" fmla="*/ 79977 w 90137"/>
              <a:gd name="connsiteY1" fmla="*/ 2628900 h 2628900"/>
              <a:gd name="connsiteX0" fmla="*/ 84197 w 85359"/>
              <a:gd name="connsiteY0" fmla="*/ 0 h 2626339"/>
              <a:gd name="connsiteX1" fmla="*/ 85359 w 85359"/>
              <a:gd name="connsiteY1" fmla="*/ 2626339 h 2626339"/>
            </a:gdLst>
            <a:ahLst/>
            <a:cxnLst>
              <a:cxn ang="0">
                <a:pos x="connsiteX0" y="connsiteY0"/>
              </a:cxn>
              <a:cxn ang="0">
                <a:pos x="connsiteX1" y="connsiteY1"/>
              </a:cxn>
            </a:cxnLst>
            <a:rect l="l" t="t" r="r" b="b"/>
            <a:pathLst>
              <a:path w="85359" h="2626339">
                <a:moveTo>
                  <a:pt x="84197" y="0"/>
                </a:moveTo>
                <a:cubicBezTo>
                  <a:pt x="-25870" y="792480"/>
                  <a:pt x="-30634" y="1846559"/>
                  <a:pt x="85359" y="2626339"/>
                </a:cubicBezTo>
              </a:path>
            </a:pathLst>
          </a:custGeom>
          <a:noFill/>
          <a:ln w="12700" cap="rnd">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Freeform: Shape 98">
            <a:extLst>
              <a:ext uri="{FF2B5EF4-FFF2-40B4-BE49-F238E27FC236}">
                <a16:creationId xmlns:a16="http://schemas.microsoft.com/office/drawing/2014/main" id="{A3D692D8-9C33-8191-D952-44278BEEE7D7}"/>
              </a:ext>
            </a:extLst>
          </p:cNvPr>
          <p:cNvSpPr/>
          <p:nvPr/>
        </p:nvSpPr>
        <p:spPr>
          <a:xfrm>
            <a:off x="5401860" y="4406078"/>
            <a:ext cx="283567" cy="363404"/>
          </a:xfrm>
          <a:custGeom>
            <a:avLst/>
            <a:gdLst>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67000"/>
              <a:gd name="connsiteY0" fmla="*/ 0 h 3456940"/>
              <a:gd name="connsiteX1" fmla="*/ 2667000 w 2667000"/>
              <a:gd name="connsiteY1" fmla="*/ 1709420 h 3456940"/>
              <a:gd name="connsiteX2" fmla="*/ 0 w 2667000"/>
              <a:gd name="connsiteY2" fmla="*/ 3456940 h 3456940"/>
              <a:gd name="connsiteX0" fmla="*/ 7620 w 2697480"/>
              <a:gd name="connsiteY0" fmla="*/ 0 h 3456940"/>
              <a:gd name="connsiteX1" fmla="*/ 2697480 w 2697480"/>
              <a:gd name="connsiteY1" fmla="*/ 1724660 h 3456940"/>
              <a:gd name="connsiteX2" fmla="*/ 0 w 2697480"/>
              <a:gd name="connsiteY2" fmla="*/ 3456940 h 3456940"/>
              <a:gd name="connsiteX0" fmla="*/ 7620 w 2697480"/>
              <a:gd name="connsiteY0" fmla="*/ 0 h 3456940"/>
              <a:gd name="connsiteX1" fmla="*/ 2697480 w 2697480"/>
              <a:gd name="connsiteY1" fmla="*/ 1724660 h 3456940"/>
              <a:gd name="connsiteX2" fmla="*/ 0 w 2697480"/>
              <a:gd name="connsiteY2" fmla="*/ 3456940 h 3456940"/>
            </a:gdLst>
            <a:ahLst/>
            <a:cxnLst>
              <a:cxn ang="0">
                <a:pos x="connsiteX0" y="connsiteY0"/>
              </a:cxn>
              <a:cxn ang="0">
                <a:pos x="connsiteX1" y="connsiteY1"/>
              </a:cxn>
              <a:cxn ang="0">
                <a:pos x="connsiteX2" y="connsiteY2"/>
              </a:cxn>
            </a:cxnLst>
            <a:rect l="l" t="t" r="r" b="b"/>
            <a:pathLst>
              <a:path w="2697480" h="3456940">
                <a:moveTo>
                  <a:pt x="7620" y="0"/>
                </a:moveTo>
                <a:cubicBezTo>
                  <a:pt x="558800" y="701887"/>
                  <a:pt x="1727200" y="1322493"/>
                  <a:pt x="2697480" y="1724660"/>
                </a:cubicBezTo>
                <a:cubicBezTo>
                  <a:pt x="1907540" y="2060787"/>
                  <a:pt x="688340" y="2678853"/>
                  <a:pt x="0" y="3456940"/>
                </a:cubicBezTo>
              </a:path>
            </a:pathLst>
          </a:custGeom>
          <a:noFill/>
          <a:ln w="12700" cap="rnd">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Freeform: Shape 99">
            <a:extLst>
              <a:ext uri="{FF2B5EF4-FFF2-40B4-BE49-F238E27FC236}">
                <a16:creationId xmlns:a16="http://schemas.microsoft.com/office/drawing/2014/main" id="{91494AA9-00F1-D880-99DE-BE438DCAB98D}"/>
              </a:ext>
            </a:extLst>
          </p:cNvPr>
          <p:cNvSpPr/>
          <p:nvPr/>
        </p:nvSpPr>
        <p:spPr>
          <a:xfrm flipH="1">
            <a:off x="5444486" y="4451203"/>
            <a:ext cx="52342" cy="273875"/>
          </a:xfrm>
          <a:custGeom>
            <a:avLst/>
            <a:gdLst>
              <a:gd name="connsiteX0" fmla="*/ 10160 w 10160"/>
              <a:gd name="connsiteY0" fmla="*/ 0 h 2628900"/>
              <a:gd name="connsiteX1" fmla="*/ 0 w 10160"/>
              <a:gd name="connsiteY1" fmla="*/ 2628900 h 2628900"/>
              <a:gd name="connsiteX0" fmla="*/ 50882 w 50882"/>
              <a:gd name="connsiteY0" fmla="*/ 0 h 2628900"/>
              <a:gd name="connsiteX1" fmla="*/ 40722 w 50882"/>
              <a:gd name="connsiteY1" fmla="*/ 2628900 h 2628900"/>
              <a:gd name="connsiteX0" fmla="*/ 90137 w 90137"/>
              <a:gd name="connsiteY0" fmla="*/ 0 h 2628900"/>
              <a:gd name="connsiteX1" fmla="*/ 79977 w 90137"/>
              <a:gd name="connsiteY1" fmla="*/ 2628900 h 2628900"/>
              <a:gd name="connsiteX0" fmla="*/ 84197 w 85359"/>
              <a:gd name="connsiteY0" fmla="*/ 0 h 2626339"/>
              <a:gd name="connsiteX1" fmla="*/ 85359 w 85359"/>
              <a:gd name="connsiteY1" fmla="*/ 2626339 h 2626339"/>
            </a:gdLst>
            <a:ahLst/>
            <a:cxnLst>
              <a:cxn ang="0">
                <a:pos x="connsiteX0" y="connsiteY0"/>
              </a:cxn>
              <a:cxn ang="0">
                <a:pos x="connsiteX1" y="connsiteY1"/>
              </a:cxn>
            </a:cxnLst>
            <a:rect l="l" t="t" r="r" b="b"/>
            <a:pathLst>
              <a:path w="85359" h="2626339">
                <a:moveTo>
                  <a:pt x="84197" y="0"/>
                </a:moveTo>
                <a:cubicBezTo>
                  <a:pt x="-25870" y="792480"/>
                  <a:pt x="-30634" y="1846559"/>
                  <a:pt x="85359" y="2626339"/>
                </a:cubicBezTo>
              </a:path>
            </a:pathLst>
          </a:custGeom>
          <a:noFill/>
          <a:ln w="12700" cap="rnd">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Freeform: Shape 105">
            <a:extLst>
              <a:ext uri="{FF2B5EF4-FFF2-40B4-BE49-F238E27FC236}">
                <a16:creationId xmlns:a16="http://schemas.microsoft.com/office/drawing/2014/main" id="{1C4C3054-8C85-B248-9856-39B1297BE40A}"/>
              </a:ext>
            </a:extLst>
          </p:cNvPr>
          <p:cNvSpPr/>
          <p:nvPr/>
        </p:nvSpPr>
        <p:spPr>
          <a:xfrm>
            <a:off x="3025818" y="4336782"/>
            <a:ext cx="507372" cy="249729"/>
          </a:xfrm>
          <a:custGeom>
            <a:avLst/>
            <a:gdLst>
              <a:gd name="connsiteX0" fmla="*/ 0 w 5455920"/>
              <a:gd name="connsiteY0" fmla="*/ 843280 h 894080"/>
              <a:gd name="connsiteX1" fmla="*/ 2763520 w 5455920"/>
              <a:gd name="connsiteY1" fmla="*/ 0 h 894080"/>
              <a:gd name="connsiteX2" fmla="*/ 5455920 w 5455920"/>
              <a:gd name="connsiteY2" fmla="*/ 894080 h 894080"/>
              <a:gd name="connsiteX3" fmla="*/ 0 w 5455920"/>
              <a:gd name="connsiteY3" fmla="*/ 843280 h 894080"/>
              <a:gd name="connsiteX0" fmla="*/ 0 w 5455920"/>
              <a:gd name="connsiteY0" fmla="*/ 1131475 h 1182275"/>
              <a:gd name="connsiteX1" fmla="*/ 2763520 w 5455920"/>
              <a:gd name="connsiteY1" fmla="*/ 288195 h 1182275"/>
              <a:gd name="connsiteX2" fmla="*/ 5455920 w 5455920"/>
              <a:gd name="connsiteY2" fmla="*/ 1182275 h 1182275"/>
              <a:gd name="connsiteX3" fmla="*/ 0 w 5455920"/>
              <a:gd name="connsiteY3" fmla="*/ 1131475 h 1182275"/>
              <a:gd name="connsiteX0" fmla="*/ 0 w 5455920"/>
              <a:gd name="connsiteY0" fmla="*/ 1176016 h 1226816"/>
              <a:gd name="connsiteX1" fmla="*/ 2763520 w 5455920"/>
              <a:gd name="connsiteY1" fmla="*/ 332736 h 1226816"/>
              <a:gd name="connsiteX2" fmla="*/ 5455920 w 5455920"/>
              <a:gd name="connsiteY2" fmla="*/ 1226816 h 1226816"/>
              <a:gd name="connsiteX3" fmla="*/ 0 w 5455920"/>
              <a:gd name="connsiteY3" fmla="*/ 1176016 h 1226816"/>
              <a:gd name="connsiteX0" fmla="*/ 0 w 5455920"/>
              <a:gd name="connsiteY0" fmla="*/ 1180293 h 1231093"/>
              <a:gd name="connsiteX1" fmla="*/ 2763520 w 5455920"/>
              <a:gd name="connsiteY1" fmla="*/ 337013 h 1231093"/>
              <a:gd name="connsiteX2" fmla="*/ 5455920 w 5455920"/>
              <a:gd name="connsiteY2" fmla="*/ 1231093 h 1231093"/>
              <a:gd name="connsiteX3" fmla="*/ 0 w 5455920"/>
              <a:gd name="connsiteY3" fmla="*/ 1180293 h 1231093"/>
              <a:gd name="connsiteX0" fmla="*/ 0 w 5455920"/>
              <a:gd name="connsiteY0" fmla="*/ 1241785 h 1292585"/>
              <a:gd name="connsiteX1" fmla="*/ 2763520 w 5455920"/>
              <a:gd name="connsiteY1" fmla="*/ 398505 h 1292585"/>
              <a:gd name="connsiteX2" fmla="*/ 5455920 w 5455920"/>
              <a:gd name="connsiteY2" fmla="*/ 1292585 h 1292585"/>
              <a:gd name="connsiteX3" fmla="*/ 0 w 5455920"/>
              <a:gd name="connsiteY3" fmla="*/ 1241785 h 1292585"/>
              <a:gd name="connsiteX0" fmla="*/ 0 w 5455920"/>
              <a:gd name="connsiteY0" fmla="*/ 1241785 h 1292585"/>
              <a:gd name="connsiteX1" fmla="*/ 2763520 w 5455920"/>
              <a:gd name="connsiteY1" fmla="*/ 398505 h 1292585"/>
              <a:gd name="connsiteX2" fmla="*/ 5455920 w 5455920"/>
              <a:gd name="connsiteY2" fmla="*/ 1292585 h 1292585"/>
              <a:gd name="connsiteX3" fmla="*/ 0 w 5455920"/>
              <a:gd name="connsiteY3" fmla="*/ 1241785 h 1292585"/>
              <a:gd name="connsiteX0" fmla="*/ 0 w 5455920"/>
              <a:gd name="connsiteY0" fmla="*/ 1241785 h 2165323"/>
              <a:gd name="connsiteX1" fmla="*/ 2763520 w 5455920"/>
              <a:gd name="connsiteY1" fmla="*/ 398505 h 2165323"/>
              <a:gd name="connsiteX2" fmla="*/ 5455920 w 5455920"/>
              <a:gd name="connsiteY2" fmla="*/ 1292585 h 2165323"/>
              <a:gd name="connsiteX3" fmla="*/ 0 w 5455920"/>
              <a:gd name="connsiteY3" fmla="*/ 1241785 h 2165323"/>
              <a:gd name="connsiteX0" fmla="*/ 0 w 5455920"/>
              <a:gd name="connsiteY0" fmla="*/ 1241785 h 2625291"/>
              <a:gd name="connsiteX1" fmla="*/ 2763520 w 5455920"/>
              <a:gd name="connsiteY1" fmla="*/ 398505 h 2625291"/>
              <a:gd name="connsiteX2" fmla="*/ 5455920 w 5455920"/>
              <a:gd name="connsiteY2" fmla="*/ 1292585 h 2625291"/>
              <a:gd name="connsiteX3" fmla="*/ 0 w 5455920"/>
              <a:gd name="connsiteY3" fmla="*/ 1241785 h 2625291"/>
              <a:gd name="connsiteX0" fmla="*/ 0 w 5455920"/>
              <a:gd name="connsiteY0" fmla="*/ 1241785 h 2633371"/>
              <a:gd name="connsiteX1" fmla="*/ 2763520 w 5455920"/>
              <a:gd name="connsiteY1" fmla="*/ 398505 h 2633371"/>
              <a:gd name="connsiteX2" fmla="*/ 5455920 w 5455920"/>
              <a:gd name="connsiteY2" fmla="*/ 1292585 h 2633371"/>
              <a:gd name="connsiteX3" fmla="*/ 0 w 5455920"/>
              <a:gd name="connsiteY3" fmla="*/ 1241785 h 2633371"/>
              <a:gd name="connsiteX0" fmla="*/ 0 w 5455920"/>
              <a:gd name="connsiteY0" fmla="*/ 1241785 h 2685411"/>
              <a:gd name="connsiteX1" fmla="*/ 2763520 w 5455920"/>
              <a:gd name="connsiteY1" fmla="*/ 398505 h 2685411"/>
              <a:gd name="connsiteX2" fmla="*/ 5455920 w 5455920"/>
              <a:gd name="connsiteY2" fmla="*/ 1292585 h 2685411"/>
              <a:gd name="connsiteX3" fmla="*/ 0 w 5455920"/>
              <a:gd name="connsiteY3" fmla="*/ 1241785 h 2685411"/>
            </a:gdLst>
            <a:ahLst/>
            <a:cxnLst>
              <a:cxn ang="0">
                <a:pos x="connsiteX0" y="connsiteY0"/>
              </a:cxn>
              <a:cxn ang="0">
                <a:pos x="connsiteX1" y="connsiteY1"/>
              </a:cxn>
              <a:cxn ang="0">
                <a:pos x="connsiteX2" y="connsiteY2"/>
              </a:cxn>
              <a:cxn ang="0">
                <a:pos x="connsiteX3" y="connsiteY3"/>
              </a:cxn>
            </a:cxnLst>
            <a:rect l="l" t="t" r="r" b="b"/>
            <a:pathLst>
              <a:path w="5455920" h="2685411">
                <a:moveTo>
                  <a:pt x="0" y="1241785"/>
                </a:moveTo>
                <a:cubicBezTo>
                  <a:pt x="1246293" y="610172"/>
                  <a:pt x="2177627" y="-641202"/>
                  <a:pt x="2763520" y="398505"/>
                </a:cubicBezTo>
                <a:cubicBezTo>
                  <a:pt x="3412067" y="-746188"/>
                  <a:pt x="4558453" y="994558"/>
                  <a:pt x="5455920" y="1292585"/>
                </a:cubicBezTo>
                <a:cubicBezTo>
                  <a:pt x="3459480" y="3297492"/>
                  <a:pt x="1986280" y="3011318"/>
                  <a:pt x="0" y="1241785"/>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7" name="Graphic 106" descr="Lips outline">
            <a:extLst>
              <a:ext uri="{FF2B5EF4-FFF2-40B4-BE49-F238E27FC236}">
                <a16:creationId xmlns:a16="http://schemas.microsoft.com/office/drawing/2014/main" id="{69D40D0F-CDCB-686F-2D21-A0B1A7257D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86523" y="4166163"/>
            <a:ext cx="590601" cy="590601"/>
          </a:xfrm>
          <a:prstGeom prst="rect">
            <a:avLst/>
          </a:prstGeom>
        </p:spPr>
      </p:pic>
      <p:pic>
        <p:nvPicPr>
          <p:cNvPr id="17" name="Graphic 16" descr="Brain with solid fill">
            <a:extLst>
              <a:ext uri="{FF2B5EF4-FFF2-40B4-BE49-F238E27FC236}">
                <a16:creationId xmlns:a16="http://schemas.microsoft.com/office/drawing/2014/main" id="{923B2048-7287-0BB0-886E-8511A38E48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84550" y="4058068"/>
            <a:ext cx="711414" cy="711414"/>
          </a:xfrm>
          <a:prstGeom prst="rect">
            <a:avLst/>
          </a:prstGeom>
        </p:spPr>
      </p:pic>
      <p:pic>
        <p:nvPicPr>
          <p:cNvPr id="18" name="Graphic 17" descr="Brain with solid fill">
            <a:extLst>
              <a:ext uri="{FF2B5EF4-FFF2-40B4-BE49-F238E27FC236}">
                <a16:creationId xmlns:a16="http://schemas.microsoft.com/office/drawing/2014/main" id="{B104D702-4900-8979-2D4A-EC4D9C9D01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99064" y="4024210"/>
            <a:ext cx="711414" cy="711414"/>
          </a:xfrm>
          <a:prstGeom prst="rect">
            <a:avLst/>
          </a:prstGeom>
        </p:spPr>
      </p:pic>
      <p:grpSp>
        <p:nvGrpSpPr>
          <p:cNvPr id="40" name="Group 39">
            <a:extLst>
              <a:ext uri="{FF2B5EF4-FFF2-40B4-BE49-F238E27FC236}">
                <a16:creationId xmlns:a16="http://schemas.microsoft.com/office/drawing/2014/main" id="{A65BF990-36BA-0E52-1D7B-A6E9638AE12D}"/>
              </a:ext>
            </a:extLst>
          </p:cNvPr>
          <p:cNvGrpSpPr/>
          <p:nvPr/>
        </p:nvGrpSpPr>
        <p:grpSpPr>
          <a:xfrm>
            <a:off x="1727821" y="3782829"/>
            <a:ext cx="625241" cy="625241"/>
            <a:chOff x="1841678" y="3378516"/>
            <a:chExt cx="625241" cy="625241"/>
          </a:xfrm>
          <a:solidFill>
            <a:schemeClr val="accent1"/>
          </a:solidFill>
        </p:grpSpPr>
        <p:sp>
          <p:nvSpPr>
            <p:cNvPr id="15" name="Arrow: Circular 14">
              <a:extLst>
                <a:ext uri="{FF2B5EF4-FFF2-40B4-BE49-F238E27FC236}">
                  <a16:creationId xmlns:a16="http://schemas.microsoft.com/office/drawing/2014/main" id="{77C090E9-C5DC-0064-4267-74BFB1839F50}"/>
                </a:ext>
              </a:extLst>
            </p:cNvPr>
            <p:cNvSpPr/>
            <p:nvPr/>
          </p:nvSpPr>
          <p:spPr>
            <a:xfrm rot="1682785">
              <a:off x="1841678" y="3379720"/>
              <a:ext cx="625241" cy="609121"/>
            </a:xfrm>
            <a:prstGeom prst="circularArrow">
              <a:avLst>
                <a:gd name="adj1" fmla="val 18766"/>
                <a:gd name="adj2" fmla="val 1321073"/>
                <a:gd name="adj3" fmla="val 19118565"/>
                <a:gd name="adj4" fmla="val 8472272"/>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3" name="Arrow: Circular 22">
              <a:extLst>
                <a:ext uri="{FF2B5EF4-FFF2-40B4-BE49-F238E27FC236}">
                  <a16:creationId xmlns:a16="http://schemas.microsoft.com/office/drawing/2014/main" id="{F55C80AF-D2B7-CA0F-C5BA-F53269E8B7B7}"/>
                </a:ext>
              </a:extLst>
            </p:cNvPr>
            <p:cNvSpPr/>
            <p:nvPr/>
          </p:nvSpPr>
          <p:spPr>
            <a:xfrm rot="17469763" flipH="1">
              <a:off x="1842257" y="3386576"/>
              <a:ext cx="625241" cy="609121"/>
            </a:xfrm>
            <a:prstGeom prst="circularArrow">
              <a:avLst>
                <a:gd name="adj1" fmla="val 18766"/>
                <a:gd name="adj2" fmla="val 1321073"/>
                <a:gd name="adj3" fmla="val 19118565"/>
                <a:gd name="adj4" fmla="val 9638141"/>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grpSp>
      <p:grpSp>
        <p:nvGrpSpPr>
          <p:cNvPr id="49" name="Group 48">
            <a:extLst>
              <a:ext uri="{FF2B5EF4-FFF2-40B4-BE49-F238E27FC236}">
                <a16:creationId xmlns:a16="http://schemas.microsoft.com/office/drawing/2014/main" id="{6F4089CA-AB45-005E-9EB7-70BFD26F9F5F}"/>
              </a:ext>
            </a:extLst>
          </p:cNvPr>
          <p:cNvGrpSpPr/>
          <p:nvPr/>
        </p:nvGrpSpPr>
        <p:grpSpPr>
          <a:xfrm>
            <a:off x="3997166" y="3748891"/>
            <a:ext cx="625241" cy="625241"/>
            <a:chOff x="1841678" y="3378516"/>
            <a:chExt cx="625241" cy="625241"/>
          </a:xfrm>
          <a:solidFill>
            <a:schemeClr val="accent1"/>
          </a:solidFill>
        </p:grpSpPr>
        <p:sp>
          <p:nvSpPr>
            <p:cNvPr id="50" name="Arrow: Circular 49">
              <a:extLst>
                <a:ext uri="{FF2B5EF4-FFF2-40B4-BE49-F238E27FC236}">
                  <a16:creationId xmlns:a16="http://schemas.microsoft.com/office/drawing/2014/main" id="{1568603E-FFFF-1F1E-B5B8-B93C8F448290}"/>
                </a:ext>
              </a:extLst>
            </p:cNvPr>
            <p:cNvSpPr/>
            <p:nvPr/>
          </p:nvSpPr>
          <p:spPr>
            <a:xfrm rot="1682785">
              <a:off x="1841678" y="3379720"/>
              <a:ext cx="625241" cy="609121"/>
            </a:xfrm>
            <a:prstGeom prst="circularArrow">
              <a:avLst>
                <a:gd name="adj1" fmla="val 18766"/>
                <a:gd name="adj2" fmla="val 1321073"/>
                <a:gd name="adj3" fmla="val 19118565"/>
                <a:gd name="adj4" fmla="val 8472272"/>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51" name="Arrow: Circular 50">
              <a:extLst>
                <a:ext uri="{FF2B5EF4-FFF2-40B4-BE49-F238E27FC236}">
                  <a16:creationId xmlns:a16="http://schemas.microsoft.com/office/drawing/2014/main" id="{CF0023EC-D344-AC4D-4EE5-BECF60C9AA96}"/>
                </a:ext>
              </a:extLst>
            </p:cNvPr>
            <p:cNvSpPr/>
            <p:nvPr/>
          </p:nvSpPr>
          <p:spPr>
            <a:xfrm rot="17469763" flipH="1">
              <a:off x="1842257" y="3386576"/>
              <a:ext cx="625241" cy="609121"/>
            </a:xfrm>
            <a:prstGeom prst="circularArrow">
              <a:avLst>
                <a:gd name="adj1" fmla="val 18766"/>
                <a:gd name="adj2" fmla="val 1321073"/>
                <a:gd name="adj3" fmla="val 19118565"/>
                <a:gd name="adj4" fmla="val 9638141"/>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grpSp>
      <p:grpSp>
        <p:nvGrpSpPr>
          <p:cNvPr id="52" name="Group 51">
            <a:extLst>
              <a:ext uri="{FF2B5EF4-FFF2-40B4-BE49-F238E27FC236}">
                <a16:creationId xmlns:a16="http://schemas.microsoft.com/office/drawing/2014/main" id="{AD10D5A8-13CD-F94D-C891-1B237184BF99}"/>
              </a:ext>
            </a:extLst>
          </p:cNvPr>
          <p:cNvGrpSpPr/>
          <p:nvPr/>
        </p:nvGrpSpPr>
        <p:grpSpPr>
          <a:xfrm>
            <a:off x="6512831" y="3246285"/>
            <a:ext cx="625241" cy="625241"/>
            <a:chOff x="1841678" y="3378516"/>
            <a:chExt cx="625241" cy="625241"/>
          </a:xfrm>
          <a:solidFill>
            <a:schemeClr val="accent6">
              <a:lumMod val="75000"/>
            </a:schemeClr>
          </a:solidFill>
        </p:grpSpPr>
        <p:sp>
          <p:nvSpPr>
            <p:cNvPr id="53" name="Arrow: Circular 52">
              <a:extLst>
                <a:ext uri="{FF2B5EF4-FFF2-40B4-BE49-F238E27FC236}">
                  <a16:creationId xmlns:a16="http://schemas.microsoft.com/office/drawing/2014/main" id="{EBD3F8A3-975A-17BB-5D54-C6F9CD79403B}"/>
                </a:ext>
              </a:extLst>
            </p:cNvPr>
            <p:cNvSpPr/>
            <p:nvPr/>
          </p:nvSpPr>
          <p:spPr>
            <a:xfrm rot="1682785">
              <a:off x="1841678" y="3379720"/>
              <a:ext cx="625241" cy="609121"/>
            </a:xfrm>
            <a:prstGeom prst="circularArrow">
              <a:avLst>
                <a:gd name="adj1" fmla="val 18766"/>
                <a:gd name="adj2" fmla="val 1321073"/>
                <a:gd name="adj3" fmla="val 19118565"/>
                <a:gd name="adj4" fmla="val 8472272"/>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54" name="Arrow: Circular 53">
              <a:extLst>
                <a:ext uri="{FF2B5EF4-FFF2-40B4-BE49-F238E27FC236}">
                  <a16:creationId xmlns:a16="http://schemas.microsoft.com/office/drawing/2014/main" id="{C6D251B7-7976-4D3F-D05B-2C663267A096}"/>
                </a:ext>
              </a:extLst>
            </p:cNvPr>
            <p:cNvSpPr/>
            <p:nvPr/>
          </p:nvSpPr>
          <p:spPr>
            <a:xfrm rot="17469763" flipH="1">
              <a:off x="1842257" y="3386576"/>
              <a:ext cx="625241" cy="609121"/>
            </a:xfrm>
            <a:prstGeom prst="circularArrow">
              <a:avLst>
                <a:gd name="adj1" fmla="val 18766"/>
                <a:gd name="adj2" fmla="val 1321073"/>
                <a:gd name="adj3" fmla="val 19118565"/>
                <a:gd name="adj4" fmla="val 9638141"/>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grpSp>
      <p:grpSp>
        <p:nvGrpSpPr>
          <p:cNvPr id="55" name="Group 54">
            <a:extLst>
              <a:ext uri="{FF2B5EF4-FFF2-40B4-BE49-F238E27FC236}">
                <a16:creationId xmlns:a16="http://schemas.microsoft.com/office/drawing/2014/main" id="{5110AFDE-A07C-3C9B-7D81-093EA49269E1}"/>
              </a:ext>
            </a:extLst>
          </p:cNvPr>
          <p:cNvGrpSpPr/>
          <p:nvPr/>
        </p:nvGrpSpPr>
        <p:grpSpPr>
          <a:xfrm>
            <a:off x="9120281" y="3258905"/>
            <a:ext cx="625241" cy="625241"/>
            <a:chOff x="1841678" y="3378516"/>
            <a:chExt cx="625241" cy="625241"/>
          </a:xfrm>
          <a:solidFill>
            <a:schemeClr val="accent6">
              <a:lumMod val="75000"/>
            </a:schemeClr>
          </a:solidFill>
        </p:grpSpPr>
        <p:sp>
          <p:nvSpPr>
            <p:cNvPr id="56" name="Arrow: Circular 55">
              <a:extLst>
                <a:ext uri="{FF2B5EF4-FFF2-40B4-BE49-F238E27FC236}">
                  <a16:creationId xmlns:a16="http://schemas.microsoft.com/office/drawing/2014/main" id="{7C824212-5FED-DF70-F142-4393F9B07A72}"/>
                </a:ext>
              </a:extLst>
            </p:cNvPr>
            <p:cNvSpPr/>
            <p:nvPr/>
          </p:nvSpPr>
          <p:spPr>
            <a:xfrm rot="1682785">
              <a:off x="1841678" y="3379720"/>
              <a:ext cx="625241" cy="609121"/>
            </a:xfrm>
            <a:prstGeom prst="circularArrow">
              <a:avLst>
                <a:gd name="adj1" fmla="val 18766"/>
                <a:gd name="adj2" fmla="val 1321073"/>
                <a:gd name="adj3" fmla="val 19118565"/>
                <a:gd name="adj4" fmla="val 8472272"/>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57" name="Arrow: Circular 56">
              <a:extLst>
                <a:ext uri="{FF2B5EF4-FFF2-40B4-BE49-F238E27FC236}">
                  <a16:creationId xmlns:a16="http://schemas.microsoft.com/office/drawing/2014/main" id="{A257796F-28DA-FFB8-239A-7A9E90D85C65}"/>
                </a:ext>
              </a:extLst>
            </p:cNvPr>
            <p:cNvSpPr/>
            <p:nvPr/>
          </p:nvSpPr>
          <p:spPr>
            <a:xfrm rot="17469763" flipH="1">
              <a:off x="1842257" y="3386576"/>
              <a:ext cx="625241" cy="609121"/>
            </a:xfrm>
            <a:prstGeom prst="circularArrow">
              <a:avLst>
                <a:gd name="adj1" fmla="val 18766"/>
                <a:gd name="adj2" fmla="val 1321073"/>
                <a:gd name="adj3" fmla="val 19118565"/>
                <a:gd name="adj4" fmla="val 9638141"/>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grpSp>
      <p:pic>
        <p:nvPicPr>
          <p:cNvPr id="64" name="Graphic 63" descr="Laptop with solid fill">
            <a:extLst>
              <a:ext uri="{FF2B5EF4-FFF2-40B4-BE49-F238E27FC236}">
                <a16:creationId xmlns:a16="http://schemas.microsoft.com/office/drawing/2014/main" id="{A851EE9A-9785-2BEB-0495-D0AA2139358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68183" y="3421222"/>
            <a:ext cx="914400" cy="914400"/>
          </a:xfrm>
          <a:prstGeom prst="rect">
            <a:avLst/>
          </a:prstGeom>
        </p:spPr>
      </p:pic>
      <p:pic>
        <p:nvPicPr>
          <p:cNvPr id="65" name="Graphic 64" descr="Laptop with solid fill">
            <a:extLst>
              <a:ext uri="{FF2B5EF4-FFF2-40B4-BE49-F238E27FC236}">
                <a16:creationId xmlns:a16="http://schemas.microsoft.com/office/drawing/2014/main" id="{5B62D3EA-E5EF-8CF3-6701-240C828FA03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04544" y="3421222"/>
            <a:ext cx="914400" cy="914400"/>
          </a:xfrm>
          <a:prstGeom prst="rect">
            <a:avLst/>
          </a:prstGeom>
        </p:spPr>
      </p:pic>
      <p:pic>
        <p:nvPicPr>
          <p:cNvPr id="76" name="Graphic 75" descr="Internet Of Things outline">
            <a:extLst>
              <a:ext uri="{FF2B5EF4-FFF2-40B4-BE49-F238E27FC236}">
                <a16:creationId xmlns:a16="http://schemas.microsoft.com/office/drawing/2014/main" id="{BFB266CA-4202-07F0-0F52-8F3AD5A49ED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06099" y="3253946"/>
            <a:ext cx="815667" cy="815667"/>
          </a:xfrm>
          <a:prstGeom prst="rect">
            <a:avLst/>
          </a:prstGeom>
        </p:spPr>
      </p:pic>
      <p:sp>
        <p:nvSpPr>
          <p:cNvPr id="84" name="Rectangle: Rounded Corners 83">
            <a:extLst>
              <a:ext uri="{FF2B5EF4-FFF2-40B4-BE49-F238E27FC236}">
                <a16:creationId xmlns:a16="http://schemas.microsoft.com/office/drawing/2014/main" id="{C0A9F95A-0C94-2585-9BFF-0DE474873097}"/>
              </a:ext>
            </a:extLst>
          </p:cNvPr>
          <p:cNvSpPr/>
          <p:nvPr/>
        </p:nvSpPr>
        <p:spPr>
          <a:xfrm>
            <a:off x="8379419" y="371515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5" name="Rectangle: Rounded Corners 84">
            <a:extLst>
              <a:ext uri="{FF2B5EF4-FFF2-40B4-BE49-F238E27FC236}">
                <a16:creationId xmlns:a16="http://schemas.microsoft.com/office/drawing/2014/main" id="{EFA62F76-7B95-2053-7654-7506BAA75814}"/>
              </a:ext>
            </a:extLst>
          </p:cNvPr>
          <p:cNvSpPr/>
          <p:nvPr/>
        </p:nvSpPr>
        <p:spPr>
          <a:xfrm>
            <a:off x="8379419" y="3823816"/>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6" name="Rectangle: Rounded Corners 85">
            <a:extLst>
              <a:ext uri="{FF2B5EF4-FFF2-40B4-BE49-F238E27FC236}">
                <a16:creationId xmlns:a16="http://schemas.microsoft.com/office/drawing/2014/main" id="{397BE36E-4C69-7A05-1606-8C2E0847C926}"/>
              </a:ext>
            </a:extLst>
          </p:cNvPr>
          <p:cNvSpPr/>
          <p:nvPr/>
        </p:nvSpPr>
        <p:spPr>
          <a:xfrm>
            <a:off x="8379419" y="3932477"/>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88" name="Graphic 87" descr="Server outline">
            <a:extLst>
              <a:ext uri="{FF2B5EF4-FFF2-40B4-BE49-F238E27FC236}">
                <a16:creationId xmlns:a16="http://schemas.microsoft.com/office/drawing/2014/main" id="{9F39BD0D-9857-56FC-1DF3-3886C3266D5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263384" y="3613478"/>
            <a:ext cx="648961" cy="648961"/>
          </a:xfrm>
          <a:prstGeom prst="rect">
            <a:avLst/>
          </a:prstGeom>
        </p:spPr>
      </p:pic>
      <p:sp>
        <p:nvSpPr>
          <p:cNvPr id="102" name="Rectangle: Rounded Corners 101">
            <a:extLst>
              <a:ext uri="{FF2B5EF4-FFF2-40B4-BE49-F238E27FC236}">
                <a16:creationId xmlns:a16="http://schemas.microsoft.com/office/drawing/2014/main" id="{D9EF85FF-DEA1-0A5E-CCAC-5FFA94572897}"/>
              </a:ext>
            </a:extLst>
          </p:cNvPr>
          <p:cNvSpPr/>
          <p:nvPr/>
        </p:nvSpPr>
        <p:spPr>
          <a:xfrm>
            <a:off x="1561296" y="5477582"/>
            <a:ext cx="1335567" cy="30337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pre-speech</a:t>
            </a:r>
          </a:p>
        </p:txBody>
      </p:sp>
      <p:sp>
        <p:nvSpPr>
          <p:cNvPr id="103" name="Rectangle: Rounded Corners 102">
            <a:extLst>
              <a:ext uri="{FF2B5EF4-FFF2-40B4-BE49-F238E27FC236}">
                <a16:creationId xmlns:a16="http://schemas.microsoft.com/office/drawing/2014/main" id="{D5F7E89D-A480-6018-DF4B-635D68AA0A37}"/>
              </a:ext>
            </a:extLst>
          </p:cNvPr>
          <p:cNvSpPr/>
          <p:nvPr/>
        </p:nvSpPr>
        <p:spPr>
          <a:xfrm>
            <a:off x="2931832" y="5494209"/>
            <a:ext cx="1335567" cy="303379"/>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speech</a:t>
            </a:r>
          </a:p>
        </p:txBody>
      </p:sp>
      <p:sp>
        <p:nvSpPr>
          <p:cNvPr id="104" name="Rectangle: Rounded Corners 103">
            <a:extLst>
              <a:ext uri="{FF2B5EF4-FFF2-40B4-BE49-F238E27FC236}">
                <a16:creationId xmlns:a16="http://schemas.microsoft.com/office/drawing/2014/main" id="{466248AA-FECA-942B-319A-EA7F1BB187D0}"/>
              </a:ext>
            </a:extLst>
          </p:cNvPr>
          <p:cNvSpPr/>
          <p:nvPr/>
        </p:nvSpPr>
        <p:spPr>
          <a:xfrm>
            <a:off x="4343817" y="5494209"/>
            <a:ext cx="1335567" cy="30337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text</a:t>
            </a:r>
          </a:p>
        </p:txBody>
      </p:sp>
      <p:sp>
        <p:nvSpPr>
          <p:cNvPr id="113" name="Rectangle: Rounded Corners 112">
            <a:extLst>
              <a:ext uri="{FF2B5EF4-FFF2-40B4-BE49-F238E27FC236}">
                <a16:creationId xmlns:a16="http://schemas.microsoft.com/office/drawing/2014/main" id="{1AECC4FD-E6B7-8385-890C-D10D2C3215A7}"/>
              </a:ext>
            </a:extLst>
          </p:cNvPr>
          <p:cNvSpPr/>
          <p:nvPr/>
        </p:nvSpPr>
        <p:spPr>
          <a:xfrm>
            <a:off x="5750769" y="5494209"/>
            <a:ext cx="1335567" cy="303379"/>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digital</a:t>
            </a:r>
          </a:p>
        </p:txBody>
      </p:sp>
      <p:cxnSp>
        <p:nvCxnSpPr>
          <p:cNvPr id="114" name="Straight Arrow Connector 113">
            <a:extLst>
              <a:ext uri="{FF2B5EF4-FFF2-40B4-BE49-F238E27FC236}">
                <a16:creationId xmlns:a16="http://schemas.microsoft.com/office/drawing/2014/main" id="{C26151C6-6B29-63DB-670A-198C04318EF4}"/>
              </a:ext>
            </a:extLst>
          </p:cNvPr>
          <p:cNvCxnSpPr>
            <a:cxnSpLocks/>
          </p:cNvCxnSpPr>
          <p:nvPr/>
        </p:nvCxnSpPr>
        <p:spPr>
          <a:xfrm flipH="1">
            <a:off x="7257822" y="5640047"/>
            <a:ext cx="916449" cy="0"/>
          </a:xfrm>
          <a:prstGeom prst="straightConnector1">
            <a:avLst/>
          </a:prstGeom>
          <a:ln w="47625">
            <a:solidFill>
              <a:schemeClr val="tx1"/>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118" name="TextBox 117">
            <a:extLst>
              <a:ext uri="{FF2B5EF4-FFF2-40B4-BE49-F238E27FC236}">
                <a16:creationId xmlns:a16="http://schemas.microsoft.com/office/drawing/2014/main" id="{48D39BF4-793A-B25E-E64A-AA079F427532}"/>
              </a:ext>
            </a:extLst>
          </p:cNvPr>
          <p:cNvSpPr txBox="1"/>
          <p:nvPr/>
        </p:nvSpPr>
        <p:spPr>
          <a:xfrm flipH="1">
            <a:off x="8527917" y="5714340"/>
            <a:ext cx="1017362" cy="246221"/>
          </a:xfrm>
          <a:prstGeom prst="rect">
            <a:avLst/>
          </a:prstGeom>
          <a:noFill/>
        </p:spPr>
        <p:txBody>
          <a:bodyPr wrap="square" rtlCol="0">
            <a:spAutoFit/>
          </a:bodyPr>
          <a:lstStyle/>
          <a:p>
            <a:r>
              <a:rPr lang="en-GB" sz="1000" noProof="0" dirty="0">
                <a:latin typeface="Verdana" panose="020B0604030504040204" pitchFamily="34" charset="0"/>
                <a:ea typeface="Verdana" panose="020B0604030504040204" pitchFamily="34" charset="0"/>
              </a:rPr>
              <a:t>processing</a:t>
            </a:r>
          </a:p>
        </p:txBody>
      </p:sp>
      <p:grpSp>
        <p:nvGrpSpPr>
          <p:cNvPr id="119" name="Group 118">
            <a:extLst>
              <a:ext uri="{FF2B5EF4-FFF2-40B4-BE49-F238E27FC236}">
                <a16:creationId xmlns:a16="http://schemas.microsoft.com/office/drawing/2014/main" id="{BBBB7B32-9592-6567-3FF9-17D11986C6C2}"/>
              </a:ext>
            </a:extLst>
          </p:cNvPr>
          <p:cNvGrpSpPr/>
          <p:nvPr/>
        </p:nvGrpSpPr>
        <p:grpSpPr>
          <a:xfrm>
            <a:off x="8389103" y="5431295"/>
            <a:ext cx="625241" cy="625241"/>
            <a:chOff x="1841678" y="3378516"/>
            <a:chExt cx="625241" cy="625241"/>
          </a:xfrm>
          <a:solidFill>
            <a:schemeClr val="tx1"/>
          </a:solidFill>
        </p:grpSpPr>
        <p:sp>
          <p:nvSpPr>
            <p:cNvPr id="120" name="Arrow: Circular 119">
              <a:extLst>
                <a:ext uri="{FF2B5EF4-FFF2-40B4-BE49-F238E27FC236}">
                  <a16:creationId xmlns:a16="http://schemas.microsoft.com/office/drawing/2014/main" id="{5F7BF5F5-ED65-D150-2E11-A7207C74754A}"/>
                </a:ext>
              </a:extLst>
            </p:cNvPr>
            <p:cNvSpPr/>
            <p:nvPr/>
          </p:nvSpPr>
          <p:spPr>
            <a:xfrm rot="1682785">
              <a:off x="1841678" y="3379720"/>
              <a:ext cx="625241" cy="609121"/>
            </a:xfrm>
            <a:prstGeom prst="circularArrow">
              <a:avLst>
                <a:gd name="adj1" fmla="val 18766"/>
                <a:gd name="adj2" fmla="val 1321073"/>
                <a:gd name="adj3" fmla="val 19118565"/>
                <a:gd name="adj4" fmla="val 8472272"/>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121" name="Arrow: Circular 120">
              <a:extLst>
                <a:ext uri="{FF2B5EF4-FFF2-40B4-BE49-F238E27FC236}">
                  <a16:creationId xmlns:a16="http://schemas.microsoft.com/office/drawing/2014/main" id="{78114AB4-FFF1-2034-BF47-60E83C93EB1C}"/>
                </a:ext>
              </a:extLst>
            </p:cNvPr>
            <p:cNvSpPr/>
            <p:nvPr/>
          </p:nvSpPr>
          <p:spPr>
            <a:xfrm rot="17469763" flipH="1">
              <a:off x="1842257" y="3386576"/>
              <a:ext cx="625241" cy="609121"/>
            </a:xfrm>
            <a:prstGeom prst="circularArrow">
              <a:avLst>
                <a:gd name="adj1" fmla="val 18766"/>
                <a:gd name="adj2" fmla="val 1321073"/>
                <a:gd name="adj3" fmla="val 19118565"/>
                <a:gd name="adj4" fmla="val 9638141"/>
                <a:gd name="adj5" fmla="val 1555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grpSp>
      <p:sp>
        <p:nvSpPr>
          <p:cNvPr id="129" name="Oval 128">
            <a:extLst>
              <a:ext uri="{FF2B5EF4-FFF2-40B4-BE49-F238E27FC236}">
                <a16:creationId xmlns:a16="http://schemas.microsoft.com/office/drawing/2014/main" id="{0867990E-2A2C-E9C6-4076-B46814C1F8DA}"/>
              </a:ext>
            </a:extLst>
          </p:cNvPr>
          <p:cNvSpPr>
            <a:spLocks noChangeAspect="1"/>
          </p:cNvSpPr>
          <p:nvPr/>
        </p:nvSpPr>
        <p:spPr>
          <a:xfrm>
            <a:off x="7514355" y="5437199"/>
            <a:ext cx="384143" cy="384143"/>
          </a:xfrm>
          <a:prstGeom prst="ellipse">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 name="Callout: Bent Line with Border and Accent Bar 3">
            <a:extLst>
              <a:ext uri="{FF2B5EF4-FFF2-40B4-BE49-F238E27FC236}">
                <a16:creationId xmlns:a16="http://schemas.microsoft.com/office/drawing/2014/main" id="{D2D4D559-C246-C4BE-671F-9678CCE1871B}"/>
              </a:ext>
            </a:extLst>
          </p:cNvPr>
          <p:cNvSpPr/>
          <p:nvPr/>
        </p:nvSpPr>
        <p:spPr>
          <a:xfrm rot="16200000">
            <a:off x="8630867" y="180809"/>
            <a:ext cx="693945" cy="3823672"/>
          </a:xfrm>
          <a:prstGeom prst="accentBorderCallout2">
            <a:avLst>
              <a:gd name="adj1" fmla="val 18750"/>
              <a:gd name="adj2" fmla="val -8333"/>
              <a:gd name="adj3" fmla="val 18750"/>
              <a:gd name="adj4" fmla="val -16667"/>
              <a:gd name="adj5" fmla="val 18684"/>
              <a:gd name="adj6" fmla="val -104077"/>
            </a:avLst>
          </a:prstGeom>
          <a:gradFill flip="none" rotWithShape="1">
            <a:lin ang="0" scaled="1"/>
            <a:tileRect/>
          </a:gradFill>
          <a:ln/>
        </p:spPr>
        <p:style>
          <a:lnRef idx="1">
            <a:schemeClr val="accent2"/>
          </a:lnRef>
          <a:fillRef idx="2">
            <a:schemeClr val="accent2"/>
          </a:fillRef>
          <a:effectRef idx="1">
            <a:schemeClr val="accent2"/>
          </a:effectRef>
          <a:fontRef idx="minor">
            <a:schemeClr val="dk1"/>
          </a:fontRef>
        </p:style>
        <p:txBody>
          <a:bodyPr vert="vert" rtlCol="0" anchor="ctr"/>
          <a:lstStyle/>
          <a:p>
            <a:pPr algn="ctr"/>
            <a:r>
              <a:rPr lang="en-GB" sz="1400" dirty="0"/>
              <a:t>all the components for a digital information ecosystem have emerged:</a:t>
            </a:r>
            <a:br>
              <a:rPr lang="en-GB" sz="1400" dirty="0"/>
            </a:br>
            <a:r>
              <a:rPr lang="en-GB" sz="1400" dirty="0"/>
              <a:t>storage, processing and communication?</a:t>
            </a:r>
          </a:p>
        </p:txBody>
      </p:sp>
      <p:pic>
        <p:nvPicPr>
          <p:cNvPr id="5" name="Picture 4">
            <a:extLst>
              <a:ext uri="{FF2B5EF4-FFF2-40B4-BE49-F238E27FC236}">
                <a16:creationId xmlns:a16="http://schemas.microsoft.com/office/drawing/2014/main" id="{A99C4BFD-C20A-FC11-E86E-A1946DB3788C}"/>
              </a:ext>
            </a:extLst>
          </p:cNvPr>
          <p:cNvPicPr>
            <a:picLocks noChangeAspect="1"/>
          </p:cNvPicPr>
          <p:nvPr/>
        </p:nvPicPr>
        <p:blipFill>
          <a:blip r:embed="rId23"/>
          <a:stretch>
            <a:fillRect/>
          </a:stretch>
        </p:blipFill>
        <p:spPr>
          <a:xfrm>
            <a:off x="767408" y="1051182"/>
            <a:ext cx="11424894" cy="5330146"/>
          </a:xfrm>
          <a:prstGeom prst="rect">
            <a:avLst/>
          </a:prstGeom>
        </p:spPr>
      </p:pic>
      <p:sp>
        <p:nvSpPr>
          <p:cNvPr id="3" name="Slide Number Placeholder 2">
            <a:extLst>
              <a:ext uri="{FF2B5EF4-FFF2-40B4-BE49-F238E27FC236}">
                <a16:creationId xmlns:a16="http://schemas.microsoft.com/office/drawing/2014/main" id="{BE7F8B0E-472C-2FEC-B12B-21E57FC6C664}"/>
              </a:ext>
            </a:extLst>
          </p:cNvPr>
          <p:cNvSpPr>
            <a:spLocks noGrp="1"/>
          </p:cNvSpPr>
          <p:nvPr>
            <p:ph type="sldNum" sz="quarter" idx="10"/>
          </p:nvPr>
        </p:nvSpPr>
        <p:spPr/>
        <p:txBody>
          <a:bodyPr/>
          <a:lstStyle/>
          <a:p>
            <a:pPr>
              <a:defRPr/>
            </a:pPr>
            <a:fld id="{5BB4BE56-62DA-4504-B58B-A51906D16A6E}" type="slidenum">
              <a:rPr lang="en-GB" smtClean="0"/>
              <a:pPr>
                <a:defRPr/>
              </a:pPr>
              <a:t>12</a:t>
            </a:fld>
            <a:endParaRPr lang="en-GB" dirty="0"/>
          </a:p>
        </p:txBody>
      </p:sp>
    </p:spTree>
    <p:extLst>
      <p:ext uri="{BB962C8B-B14F-4D97-AF65-F5344CB8AC3E}">
        <p14:creationId xmlns:p14="http://schemas.microsoft.com/office/powerpoint/2010/main" val="4176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368E3-69AE-4F60-ED82-3C308388790F}"/>
              </a:ext>
            </a:extLst>
          </p:cNvPr>
          <p:cNvSpPr txBox="1"/>
          <p:nvPr/>
        </p:nvSpPr>
        <p:spPr>
          <a:xfrm>
            <a:off x="951977" y="4341608"/>
            <a:ext cx="10647123" cy="1754326"/>
          </a:xfrm>
          <a:prstGeom prst="rect">
            <a:avLst/>
          </a:prstGeom>
          <a:noFill/>
        </p:spPr>
        <p:txBody>
          <a:bodyPr wrap="square">
            <a:spAutoFit/>
          </a:bodyPr>
          <a:lstStyle/>
          <a:p>
            <a:r>
              <a:rPr lang="en-GB" dirty="0"/>
              <a:t>Tower of Babel narrative in Genesis 11:1–9 speaks to the power of interoperability and to the curse of not having it.</a:t>
            </a:r>
          </a:p>
          <a:p>
            <a:pPr lvl="1"/>
            <a:r>
              <a:rPr lang="en-GB" i="1" dirty="0"/>
              <a:t>And the LORD said, "Look, they are one people, and they have all one language, and this is only the beginning of what they will do; </a:t>
            </a:r>
            <a:r>
              <a:rPr lang="en-GB" b="1" i="1" dirty="0"/>
              <a:t>nothing that they propose to do will now be impossible for them</a:t>
            </a:r>
            <a:r>
              <a:rPr lang="en-GB" i="1" dirty="0"/>
              <a:t>. Come, let us go down and confuse their language so they will not understand each other.”</a:t>
            </a:r>
          </a:p>
          <a:p>
            <a:r>
              <a:rPr lang="en-GB" dirty="0"/>
              <a:t>In this ‘myth’, implausibly, the journey is ‘backwards’ from being interoperable to not being interoperable</a:t>
            </a:r>
          </a:p>
        </p:txBody>
      </p:sp>
      <p:pic>
        <p:nvPicPr>
          <p:cNvPr id="10" name="Picture 9" descr="A circular drawing of a tower of pisa&#10;&#10;Description automatically generated">
            <a:extLst>
              <a:ext uri="{FF2B5EF4-FFF2-40B4-BE49-F238E27FC236}">
                <a16:creationId xmlns:a16="http://schemas.microsoft.com/office/drawing/2014/main" id="{50797E82-C08C-F62F-6CB1-82659A3DF0AD}"/>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32105" y="1013823"/>
            <a:ext cx="3327785" cy="3327785"/>
          </a:xfrm>
          <a:prstGeom prst="rect">
            <a:avLst/>
          </a:prstGeom>
        </p:spPr>
      </p:pic>
      <p:pic>
        <p:nvPicPr>
          <p:cNvPr id="1026" name="Picture 2" descr="Tower of Babel">
            <a:extLst>
              <a:ext uri="{FF2B5EF4-FFF2-40B4-BE49-F238E27FC236}">
                <a16:creationId xmlns:a16="http://schemas.microsoft.com/office/drawing/2014/main" id="{4198096B-F231-C4B4-034E-A5F238A39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273" y="1543732"/>
            <a:ext cx="6058827" cy="22679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F2C7F3-1BDE-704F-08A0-677CC901827C}"/>
              </a:ext>
            </a:extLst>
          </p:cNvPr>
          <p:cNvSpPr>
            <a:spLocks noGrp="1"/>
          </p:cNvSpPr>
          <p:nvPr>
            <p:ph type="title"/>
          </p:nvPr>
        </p:nvSpPr>
        <p:spPr>
          <a:xfrm>
            <a:off x="1127448" y="136446"/>
            <a:ext cx="10778805" cy="792242"/>
          </a:xfrm>
        </p:spPr>
        <p:txBody>
          <a:bodyPr/>
          <a:lstStyle/>
          <a:p>
            <a:r>
              <a:rPr lang="en-GB" dirty="0"/>
              <a:t>Ancient Human-Human lack of interoperability</a:t>
            </a:r>
          </a:p>
        </p:txBody>
      </p:sp>
      <p:pic>
        <p:nvPicPr>
          <p:cNvPr id="3" name="Picture 2">
            <a:extLst>
              <a:ext uri="{FF2B5EF4-FFF2-40B4-BE49-F238E27FC236}">
                <a16:creationId xmlns:a16="http://schemas.microsoft.com/office/drawing/2014/main" id="{B6B7C0AA-4125-078C-7F7A-7D4C6A76DDA3}"/>
              </a:ext>
            </a:extLst>
          </p:cNvPr>
          <p:cNvPicPr>
            <a:picLocks noChangeAspect="1"/>
          </p:cNvPicPr>
          <p:nvPr/>
        </p:nvPicPr>
        <p:blipFill>
          <a:blip r:embed="rId5"/>
          <a:stretch>
            <a:fillRect/>
          </a:stretch>
        </p:blipFill>
        <p:spPr>
          <a:xfrm>
            <a:off x="767408" y="1051182"/>
            <a:ext cx="11424894" cy="5330146"/>
          </a:xfrm>
          <a:prstGeom prst="rect">
            <a:avLst/>
          </a:prstGeom>
        </p:spPr>
      </p:pic>
      <p:sp>
        <p:nvSpPr>
          <p:cNvPr id="4" name="Slide Number Placeholder 3">
            <a:extLst>
              <a:ext uri="{FF2B5EF4-FFF2-40B4-BE49-F238E27FC236}">
                <a16:creationId xmlns:a16="http://schemas.microsoft.com/office/drawing/2014/main" id="{4EB3012D-F9D9-BC2D-9F85-E1A0493D9AC8}"/>
              </a:ext>
            </a:extLst>
          </p:cNvPr>
          <p:cNvSpPr>
            <a:spLocks noGrp="1"/>
          </p:cNvSpPr>
          <p:nvPr>
            <p:ph type="sldNum" sz="quarter" idx="10"/>
          </p:nvPr>
        </p:nvSpPr>
        <p:spPr/>
        <p:txBody>
          <a:bodyPr/>
          <a:lstStyle/>
          <a:p>
            <a:pPr>
              <a:defRPr/>
            </a:pPr>
            <a:fld id="{5BB4BE56-62DA-4504-B58B-A51906D16A6E}" type="slidenum">
              <a:rPr lang="en-GB" smtClean="0"/>
              <a:pPr>
                <a:defRPr/>
              </a:pPr>
              <a:t>13</a:t>
            </a:fld>
            <a:endParaRPr lang="en-GB" dirty="0"/>
          </a:p>
        </p:txBody>
      </p:sp>
    </p:spTree>
    <p:extLst>
      <p:ext uri="{BB962C8B-B14F-4D97-AF65-F5344CB8AC3E}">
        <p14:creationId xmlns:p14="http://schemas.microsoft.com/office/powerpoint/2010/main" val="2047537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248E2-EC49-20C5-B0BE-C418F8BB3B99}"/>
              </a:ext>
            </a:extLst>
          </p:cNvPr>
          <p:cNvSpPr>
            <a:spLocks noGrp="1"/>
          </p:cNvSpPr>
          <p:nvPr>
            <p:ph type="title"/>
          </p:nvPr>
        </p:nvSpPr>
        <p:spPr/>
        <p:txBody>
          <a:bodyPr/>
          <a:lstStyle/>
          <a:p>
            <a:r>
              <a:rPr lang="en-GB" dirty="0"/>
              <a:t>Opportunities for improving (machine-machine) interoperability capability</a:t>
            </a:r>
          </a:p>
        </p:txBody>
      </p:sp>
      <p:sp>
        <p:nvSpPr>
          <p:cNvPr id="3" name="Content Placeholder 2">
            <a:extLst>
              <a:ext uri="{FF2B5EF4-FFF2-40B4-BE49-F238E27FC236}">
                <a16:creationId xmlns:a16="http://schemas.microsoft.com/office/drawing/2014/main" id="{C68604C0-C373-44B5-AE68-8DB8C6C4129C}"/>
              </a:ext>
            </a:extLst>
          </p:cNvPr>
          <p:cNvSpPr>
            <a:spLocks noGrp="1"/>
          </p:cNvSpPr>
          <p:nvPr>
            <p:ph sz="quarter" idx="13"/>
          </p:nvPr>
        </p:nvSpPr>
        <p:spPr/>
        <p:txBody>
          <a:bodyPr/>
          <a:lstStyle/>
          <a:p>
            <a:r>
              <a:rPr lang="en-GB" dirty="0"/>
              <a:t>Different ways to ‘lack’ (machine-machine) interoperability capability</a:t>
            </a:r>
          </a:p>
          <a:p>
            <a:pPr lvl="1"/>
            <a:r>
              <a:rPr lang="en-GB" dirty="0"/>
              <a:t>failing (existing) capability</a:t>
            </a:r>
          </a:p>
          <a:p>
            <a:pPr lvl="2"/>
            <a:r>
              <a:rPr lang="en-GB" dirty="0"/>
              <a:t>common example</a:t>
            </a:r>
          </a:p>
          <a:p>
            <a:pPr lvl="3"/>
            <a:r>
              <a:rPr lang="en-GB" dirty="0"/>
              <a:t>failures in ‘accuracy’ of existing interoperability capability</a:t>
            </a:r>
          </a:p>
          <a:p>
            <a:pPr lvl="4"/>
            <a:r>
              <a:rPr lang="en-GB" dirty="0"/>
              <a:t>Mars Reconnaissance Orbiter – imperial versus metric</a:t>
            </a:r>
          </a:p>
          <a:p>
            <a:pPr lvl="1"/>
            <a:r>
              <a:rPr lang="en-GB" dirty="0"/>
              <a:t>(new) capability gaps</a:t>
            </a:r>
          </a:p>
          <a:p>
            <a:pPr lvl="2"/>
            <a:r>
              <a:rPr lang="en-GB" dirty="0"/>
              <a:t>not in the current (existing) capability</a:t>
            </a:r>
          </a:p>
          <a:p>
            <a:pPr lvl="3"/>
            <a:r>
              <a:rPr lang="en-GB" dirty="0"/>
              <a:t>common example</a:t>
            </a:r>
          </a:p>
          <a:p>
            <a:pPr lvl="4"/>
            <a:r>
              <a:rPr lang="en-GB" dirty="0"/>
              <a:t>curation requirements in data lakes</a:t>
            </a:r>
          </a:p>
          <a:p>
            <a:pPr lvl="5"/>
            <a:r>
              <a:rPr lang="en-GB" dirty="0"/>
              <a:t>raw data does not interoperate – it needs prior curation</a:t>
            </a:r>
          </a:p>
          <a:p>
            <a:pPr lvl="5"/>
            <a:r>
              <a:rPr lang="en-GB" dirty="0"/>
              <a:t>curation is expensive, so limited</a:t>
            </a:r>
          </a:p>
          <a:p>
            <a:r>
              <a:rPr lang="en-GB" dirty="0"/>
              <a:t>From an opportunity exploitation perspective</a:t>
            </a:r>
          </a:p>
          <a:p>
            <a:pPr lvl="1"/>
            <a:r>
              <a:rPr lang="en-GB" dirty="0"/>
              <a:t>capability gaps offer more opportunity for machine-machine exploitation</a:t>
            </a:r>
          </a:p>
          <a:p>
            <a:pPr lvl="2"/>
            <a:r>
              <a:rPr lang="en-GB" dirty="0"/>
              <a:t>obvious area for improvement is reducing cost of ‘curation’ (i.e. interoperability)</a:t>
            </a:r>
          </a:p>
        </p:txBody>
      </p:sp>
      <p:pic>
        <p:nvPicPr>
          <p:cNvPr id="6" name="Picture 5">
            <a:extLst>
              <a:ext uri="{FF2B5EF4-FFF2-40B4-BE49-F238E27FC236}">
                <a16:creationId xmlns:a16="http://schemas.microsoft.com/office/drawing/2014/main" id="{B3972272-737A-E800-DA60-CACD65C64C41}"/>
              </a:ext>
            </a:extLst>
          </p:cNvPr>
          <p:cNvPicPr>
            <a:picLocks noChangeAspect="1"/>
          </p:cNvPicPr>
          <p:nvPr/>
        </p:nvPicPr>
        <p:blipFill>
          <a:blip r:embed="rId2"/>
          <a:stretch>
            <a:fillRect/>
          </a:stretch>
        </p:blipFill>
        <p:spPr>
          <a:xfrm>
            <a:off x="9264352" y="3645024"/>
            <a:ext cx="2743767" cy="1538010"/>
          </a:xfrm>
          <a:prstGeom prst="rect">
            <a:avLst/>
          </a:prstGeom>
        </p:spPr>
      </p:pic>
      <p:sp>
        <p:nvSpPr>
          <p:cNvPr id="4" name="Slide Number Placeholder 3">
            <a:extLst>
              <a:ext uri="{FF2B5EF4-FFF2-40B4-BE49-F238E27FC236}">
                <a16:creationId xmlns:a16="http://schemas.microsoft.com/office/drawing/2014/main" id="{AF01194B-773F-9C1A-6B8B-5013C296C9D3}"/>
              </a:ext>
            </a:extLst>
          </p:cNvPr>
          <p:cNvSpPr>
            <a:spLocks noGrp="1"/>
          </p:cNvSpPr>
          <p:nvPr>
            <p:ph type="sldNum" sz="quarter" idx="10"/>
          </p:nvPr>
        </p:nvSpPr>
        <p:spPr/>
        <p:txBody>
          <a:bodyPr/>
          <a:lstStyle/>
          <a:p>
            <a:pPr>
              <a:defRPr/>
            </a:pPr>
            <a:fld id="{5BB4BE56-62DA-4504-B58B-A51906D16A6E}" type="slidenum">
              <a:rPr lang="en-GB" smtClean="0"/>
              <a:pPr>
                <a:defRPr/>
              </a:pPr>
              <a:t>14</a:t>
            </a:fld>
            <a:endParaRPr lang="en-GB" dirty="0"/>
          </a:p>
        </p:txBody>
      </p:sp>
    </p:spTree>
    <p:extLst>
      <p:ext uri="{BB962C8B-B14F-4D97-AF65-F5344CB8AC3E}">
        <p14:creationId xmlns:p14="http://schemas.microsoft.com/office/powerpoint/2010/main" val="109530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8EAAB-5469-F0DD-EA85-81807BF2BDA4}"/>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31632E42-A5E7-C333-7BA2-C3096CC4B4A0}"/>
              </a:ext>
            </a:extLst>
          </p:cNvPr>
          <p:cNvSpPr/>
          <p:nvPr/>
        </p:nvSpPr>
        <p:spPr>
          <a:xfrm>
            <a:off x="3719585" y="1919799"/>
            <a:ext cx="3983069" cy="4028363"/>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Verdana"/>
                <a:ea typeface="+mn-ea"/>
                <a:cs typeface="+mn-cs"/>
              </a:rPr>
              <a:t>intra</a:t>
            </a:r>
            <a:r>
              <a:rPr kumimoji="0" lang="en-GB" sz="1800" b="0" i="0" u="none" strike="noStrike" kern="1200" cap="none" spc="0" normalizeH="0" baseline="0" noProof="0" dirty="0">
                <a:ln>
                  <a:noFill/>
                </a:ln>
                <a:solidFill>
                  <a:srgbClr val="000000"/>
                </a:solidFill>
                <a:effectLst/>
                <a:uLnTx/>
                <a:uFillTx/>
                <a:latin typeface="Verdana"/>
                <a:ea typeface="+mn-ea"/>
                <a:cs typeface="+mn-cs"/>
              </a:rPr>
              <a:t>-operability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95" name="Rectangle 94">
            <a:extLst>
              <a:ext uri="{FF2B5EF4-FFF2-40B4-BE49-F238E27FC236}">
                <a16:creationId xmlns:a16="http://schemas.microsoft.com/office/drawing/2014/main" id="{8153760B-4EEE-50FE-AD48-104342D67ED5}"/>
              </a:ext>
            </a:extLst>
          </p:cNvPr>
          <p:cNvSpPr/>
          <p:nvPr/>
        </p:nvSpPr>
        <p:spPr>
          <a:xfrm>
            <a:off x="7923184" y="1914265"/>
            <a:ext cx="3983069" cy="4028363"/>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Verdana"/>
                <a:ea typeface="+mn-ea"/>
                <a:cs typeface="+mn-cs"/>
              </a:rPr>
              <a:t>inter</a:t>
            </a:r>
            <a:r>
              <a:rPr kumimoji="0" lang="en-GB" sz="1800" b="0" i="0" u="none" strike="noStrike" kern="1200" cap="none" spc="0" normalizeH="0" baseline="0" noProof="0" dirty="0">
                <a:ln>
                  <a:noFill/>
                </a:ln>
                <a:solidFill>
                  <a:srgbClr val="000000"/>
                </a:solidFill>
                <a:effectLst/>
                <a:uLnTx/>
                <a:uFillTx/>
                <a:latin typeface="Verdana"/>
                <a:ea typeface="+mn-ea"/>
                <a:cs typeface="+mn-cs"/>
              </a:rPr>
              <a:t>-operability</a:t>
            </a:r>
          </a:p>
        </p:txBody>
      </p:sp>
      <p:sp>
        <p:nvSpPr>
          <p:cNvPr id="2" name="Title 1">
            <a:extLst>
              <a:ext uri="{FF2B5EF4-FFF2-40B4-BE49-F238E27FC236}">
                <a16:creationId xmlns:a16="http://schemas.microsoft.com/office/drawing/2014/main" id="{B7417CD6-4144-0786-DF4E-2986AE37E25C}"/>
              </a:ext>
            </a:extLst>
          </p:cNvPr>
          <p:cNvSpPr>
            <a:spLocks noGrp="1"/>
          </p:cNvSpPr>
          <p:nvPr>
            <p:ph type="title"/>
          </p:nvPr>
        </p:nvSpPr>
        <p:spPr>
          <a:xfrm>
            <a:off x="1127448" y="136446"/>
            <a:ext cx="10778805" cy="792242"/>
          </a:xfrm>
        </p:spPr>
        <p:txBody>
          <a:bodyPr/>
          <a:lstStyle/>
          <a:p>
            <a:r>
              <a:rPr lang="en-GB" noProof="0" dirty="0"/>
              <a:t>A Coasian ‘metric’ for the cost of interoperability</a:t>
            </a:r>
          </a:p>
        </p:txBody>
      </p:sp>
      <p:sp>
        <p:nvSpPr>
          <p:cNvPr id="3" name="Rectangle 2">
            <a:extLst>
              <a:ext uri="{FF2B5EF4-FFF2-40B4-BE49-F238E27FC236}">
                <a16:creationId xmlns:a16="http://schemas.microsoft.com/office/drawing/2014/main" id="{F2C555A7-CADE-18F1-61D8-50245541D4F8}"/>
              </a:ext>
            </a:extLst>
          </p:cNvPr>
          <p:cNvSpPr/>
          <p:nvPr/>
        </p:nvSpPr>
        <p:spPr>
          <a:xfrm>
            <a:off x="3858091" y="2333004"/>
            <a:ext cx="1800000" cy="1440000"/>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Verdana"/>
                <a:ea typeface="+mn-ea"/>
                <a:cs typeface="+mn-cs"/>
              </a:rPr>
              <a:t>system a</a:t>
            </a:r>
          </a:p>
        </p:txBody>
      </p:sp>
      <p:sp>
        <p:nvSpPr>
          <p:cNvPr id="4" name="Flowchart: Magnetic Disk 3">
            <a:extLst>
              <a:ext uri="{FF2B5EF4-FFF2-40B4-BE49-F238E27FC236}">
                <a16:creationId xmlns:a16="http://schemas.microsoft.com/office/drawing/2014/main" id="{9A2F466A-D944-DD94-D293-A80492694816}"/>
              </a:ext>
            </a:extLst>
          </p:cNvPr>
          <p:cNvSpPr/>
          <p:nvPr/>
        </p:nvSpPr>
        <p:spPr>
          <a:xfrm>
            <a:off x="4151585" y="3022933"/>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 name="Flowchart: Magnetic Disk 4">
            <a:extLst>
              <a:ext uri="{FF2B5EF4-FFF2-40B4-BE49-F238E27FC236}">
                <a16:creationId xmlns:a16="http://schemas.microsoft.com/office/drawing/2014/main" id="{C689EB7B-436A-7678-6F4D-99A9B68A7513}"/>
              </a:ext>
            </a:extLst>
          </p:cNvPr>
          <p:cNvSpPr/>
          <p:nvPr/>
        </p:nvSpPr>
        <p:spPr>
          <a:xfrm>
            <a:off x="4928851" y="3014289"/>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 name="Rectangle 5">
            <a:extLst>
              <a:ext uri="{FF2B5EF4-FFF2-40B4-BE49-F238E27FC236}">
                <a16:creationId xmlns:a16="http://schemas.microsoft.com/office/drawing/2014/main" id="{6047753F-C90F-1941-F016-9F1ED85CD8F9}"/>
              </a:ext>
            </a:extLst>
          </p:cNvPr>
          <p:cNvSpPr/>
          <p:nvPr/>
        </p:nvSpPr>
        <p:spPr>
          <a:xfrm>
            <a:off x="3858091" y="4375100"/>
            <a:ext cx="1800000" cy="1440000"/>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Verdana"/>
                <a:ea typeface="+mn-ea"/>
                <a:cs typeface="+mn-cs"/>
              </a:rPr>
              <a:t>system a</a:t>
            </a:r>
          </a:p>
        </p:txBody>
      </p:sp>
      <p:sp>
        <p:nvSpPr>
          <p:cNvPr id="9" name="Arrow: Down 8">
            <a:extLst>
              <a:ext uri="{FF2B5EF4-FFF2-40B4-BE49-F238E27FC236}">
                <a16:creationId xmlns:a16="http://schemas.microsoft.com/office/drawing/2014/main" id="{14C6DD85-BF71-89A3-4C6E-CA0FC19E3840}"/>
              </a:ext>
            </a:extLst>
          </p:cNvPr>
          <p:cNvSpPr/>
          <p:nvPr/>
        </p:nvSpPr>
        <p:spPr>
          <a:xfrm>
            <a:off x="4538398" y="3864311"/>
            <a:ext cx="484632" cy="4427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0" name="Rectangle 9">
            <a:extLst>
              <a:ext uri="{FF2B5EF4-FFF2-40B4-BE49-F238E27FC236}">
                <a16:creationId xmlns:a16="http://schemas.microsoft.com/office/drawing/2014/main" id="{A0995384-FCC4-7122-394A-B48387DF2251}"/>
              </a:ext>
            </a:extLst>
          </p:cNvPr>
          <p:cNvSpPr/>
          <p:nvPr/>
        </p:nvSpPr>
        <p:spPr>
          <a:xfrm>
            <a:off x="5780707" y="2333004"/>
            <a:ext cx="1800000" cy="1440000"/>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Verdana"/>
                <a:ea typeface="+mn-ea"/>
                <a:cs typeface="+mn-cs"/>
              </a:rPr>
              <a:t>system b</a:t>
            </a:r>
          </a:p>
        </p:txBody>
      </p:sp>
      <p:sp>
        <p:nvSpPr>
          <p:cNvPr id="13" name="Rectangle 12">
            <a:extLst>
              <a:ext uri="{FF2B5EF4-FFF2-40B4-BE49-F238E27FC236}">
                <a16:creationId xmlns:a16="http://schemas.microsoft.com/office/drawing/2014/main" id="{E2CEA804-638E-D2A6-8D0F-BEEB075E9ECE}"/>
              </a:ext>
            </a:extLst>
          </p:cNvPr>
          <p:cNvSpPr/>
          <p:nvPr/>
        </p:nvSpPr>
        <p:spPr>
          <a:xfrm>
            <a:off x="5756961" y="4375100"/>
            <a:ext cx="1800000" cy="1440000"/>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Verdana"/>
                <a:ea typeface="+mn-ea"/>
                <a:cs typeface="+mn-cs"/>
              </a:rPr>
              <a:t>system b</a:t>
            </a:r>
          </a:p>
        </p:txBody>
      </p:sp>
      <p:sp>
        <p:nvSpPr>
          <p:cNvPr id="16" name="Arrow: Down 15">
            <a:extLst>
              <a:ext uri="{FF2B5EF4-FFF2-40B4-BE49-F238E27FC236}">
                <a16:creationId xmlns:a16="http://schemas.microsoft.com/office/drawing/2014/main" id="{879EC745-75DA-9D2C-7D11-B957F5F23C9C}"/>
              </a:ext>
            </a:extLst>
          </p:cNvPr>
          <p:cNvSpPr/>
          <p:nvPr/>
        </p:nvSpPr>
        <p:spPr>
          <a:xfrm>
            <a:off x="6568231" y="3864311"/>
            <a:ext cx="484632" cy="4427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7" name="Oval 16">
            <a:extLst>
              <a:ext uri="{FF2B5EF4-FFF2-40B4-BE49-F238E27FC236}">
                <a16:creationId xmlns:a16="http://schemas.microsoft.com/office/drawing/2014/main" id="{3E1CB562-0931-C7BE-6F1D-5F696C7CBAC5}"/>
              </a:ext>
            </a:extLst>
          </p:cNvPr>
          <p:cNvSpPr/>
          <p:nvPr/>
        </p:nvSpPr>
        <p:spPr>
          <a:xfrm>
            <a:off x="4573865" y="4753366"/>
            <a:ext cx="368135" cy="234382"/>
          </a:xfrm>
          <a:prstGeom prst="ellipse">
            <a:avLst/>
          </a:prstGeom>
          <a:ln w="38100">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cxnSp>
        <p:nvCxnSpPr>
          <p:cNvPr id="36" name="Straight Arrow Connector 35">
            <a:extLst>
              <a:ext uri="{FF2B5EF4-FFF2-40B4-BE49-F238E27FC236}">
                <a16:creationId xmlns:a16="http://schemas.microsoft.com/office/drawing/2014/main" id="{1643DBB2-912A-B33A-CA29-0F59D6C4300F}"/>
              </a:ext>
            </a:extLst>
          </p:cNvPr>
          <p:cNvCxnSpPr>
            <a:cxnSpLocks/>
            <a:stCxn id="70" idx="1"/>
            <a:endCxn id="17" idx="2"/>
          </p:cNvCxnSpPr>
          <p:nvPr/>
        </p:nvCxnSpPr>
        <p:spPr>
          <a:xfrm flipV="1">
            <a:off x="4369300" y="4870557"/>
            <a:ext cx="204565" cy="187590"/>
          </a:xfrm>
          <a:prstGeom prst="straightConnector1">
            <a:avLst/>
          </a:prstGeom>
          <a:ln w="38100">
            <a:tailEnd type="triangle"/>
          </a:ln>
        </p:spPr>
        <p:style>
          <a:lnRef idx="1">
            <a:schemeClr val="accent2"/>
          </a:lnRef>
          <a:fillRef idx="3">
            <a:schemeClr val="accent2"/>
          </a:fillRef>
          <a:effectRef idx="2">
            <a:schemeClr val="accent2"/>
          </a:effectRef>
          <a:fontRef idx="minor">
            <a:schemeClr val="lt1"/>
          </a:fontRef>
        </p:style>
      </p:cxnSp>
      <p:cxnSp>
        <p:nvCxnSpPr>
          <p:cNvPr id="39" name="Straight Arrow Connector 38">
            <a:extLst>
              <a:ext uri="{FF2B5EF4-FFF2-40B4-BE49-F238E27FC236}">
                <a16:creationId xmlns:a16="http://schemas.microsoft.com/office/drawing/2014/main" id="{BE7322B0-AF85-C6F2-A70B-EAE5FD9EDE02}"/>
              </a:ext>
            </a:extLst>
          </p:cNvPr>
          <p:cNvCxnSpPr>
            <a:cxnSpLocks/>
            <a:stCxn id="17" idx="6"/>
            <a:endCxn id="71" idx="1"/>
          </p:cNvCxnSpPr>
          <p:nvPr/>
        </p:nvCxnSpPr>
        <p:spPr>
          <a:xfrm>
            <a:off x="4942000" y="4870557"/>
            <a:ext cx="204566" cy="178946"/>
          </a:xfrm>
          <a:prstGeom prst="straightConnector1">
            <a:avLst/>
          </a:prstGeom>
          <a:ln w="38100">
            <a:tailEnd type="triangle"/>
          </a:ln>
        </p:spPr>
        <p:style>
          <a:lnRef idx="1">
            <a:schemeClr val="accent2"/>
          </a:lnRef>
          <a:fillRef idx="3">
            <a:schemeClr val="accent2"/>
          </a:fillRef>
          <a:effectRef idx="2">
            <a:schemeClr val="accent2"/>
          </a:effectRef>
          <a:fontRef idx="minor">
            <a:schemeClr val="lt1"/>
          </a:fontRef>
        </p:style>
      </p:cxnSp>
      <p:cxnSp>
        <p:nvCxnSpPr>
          <p:cNvPr id="40" name="Straight Arrow Connector 39">
            <a:extLst>
              <a:ext uri="{FF2B5EF4-FFF2-40B4-BE49-F238E27FC236}">
                <a16:creationId xmlns:a16="http://schemas.microsoft.com/office/drawing/2014/main" id="{01A3D786-91AC-D27A-FC8E-AB778CBCB792}"/>
              </a:ext>
            </a:extLst>
          </p:cNvPr>
          <p:cNvCxnSpPr>
            <a:cxnSpLocks/>
            <a:stCxn id="72" idx="1"/>
            <a:endCxn id="49" idx="2"/>
          </p:cNvCxnSpPr>
          <p:nvPr/>
        </p:nvCxnSpPr>
        <p:spPr>
          <a:xfrm flipV="1">
            <a:off x="6328034" y="4859068"/>
            <a:ext cx="204565" cy="194665"/>
          </a:xfrm>
          <a:prstGeom prst="straightConnector1">
            <a:avLst/>
          </a:prstGeom>
          <a:ln w="38100">
            <a:tailEnd type="triangle"/>
          </a:ln>
        </p:spPr>
        <p:style>
          <a:lnRef idx="1">
            <a:schemeClr val="accent2"/>
          </a:lnRef>
          <a:fillRef idx="3">
            <a:schemeClr val="accent2"/>
          </a:fillRef>
          <a:effectRef idx="2">
            <a:schemeClr val="accent2"/>
          </a:effectRef>
          <a:fontRef idx="minor">
            <a:schemeClr val="lt1"/>
          </a:fontRef>
        </p:style>
      </p:cxnSp>
      <p:cxnSp>
        <p:nvCxnSpPr>
          <p:cNvPr id="41" name="Straight Arrow Connector 40">
            <a:extLst>
              <a:ext uri="{FF2B5EF4-FFF2-40B4-BE49-F238E27FC236}">
                <a16:creationId xmlns:a16="http://schemas.microsoft.com/office/drawing/2014/main" id="{BDF7908D-DD5E-1B5C-6844-1BEAD70C0302}"/>
              </a:ext>
            </a:extLst>
          </p:cNvPr>
          <p:cNvCxnSpPr>
            <a:cxnSpLocks/>
            <a:stCxn id="49" idx="6"/>
            <a:endCxn id="73" idx="1"/>
          </p:cNvCxnSpPr>
          <p:nvPr/>
        </p:nvCxnSpPr>
        <p:spPr>
          <a:xfrm>
            <a:off x="6900734" y="4859068"/>
            <a:ext cx="204566" cy="186021"/>
          </a:xfrm>
          <a:prstGeom prst="straightConnector1">
            <a:avLst/>
          </a:prstGeom>
          <a:ln w="38100">
            <a:tailEnd type="triangle"/>
          </a:ln>
        </p:spPr>
        <p:style>
          <a:lnRef idx="1">
            <a:schemeClr val="accent2"/>
          </a:lnRef>
          <a:fillRef idx="3">
            <a:schemeClr val="accent2"/>
          </a:fillRef>
          <a:effectRef idx="2">
            <a:schemeClr val="accent2"/>
          </a:effectRef>
          <a:fontRef idx="minor">
            <a:schemeClr val="lt1"/>
          </a:fontRef>
        </p:style>
      </p:cxnSp>
      <p:sp>
        <p:nvSpPr>
          <p:cNvPr id="49" name="Oval 48">
            <a:extLst>
              <a:ext uri="{FF2B5EF4-FFF2-40B4-BE49-F238E27FC236}">
                <a16:creationId xmlns:a16="http://schemas.microsoft.com/office/drawing/2014/main" id="{9B8A34BA-CA39-0638-E695-5D7BA4B39FE9}"/>
              </a:ext>
            </a:extLst>
          </p:cNvPr>
          <p:cNvSpPr/>
          <p:nvPr/>
        </p:nvSpPr>
        <p:spPr>
          <a:xfrm>
            <a:off x="6532599" y="4741877"/>
            <a:ext cx="368135" cy="234382"/>
          </a:xfrm>
          <a:prstGeom prst="ellipse">
            <a:avLst/>
          </a:prstGeom>
          <a:ln w="38100">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9" name="TextBox 58">
            <a:extLst>
              <a:ext uri="{FF2B5EF4-FFF2-40B4-BE49-F238E27FC236}">
                <a16:creationId xmlns:a16="http://schemas.microsoft.com/office/drawing/2014/main" id="{FEE541EB-B4F3-0448-C744-0C42D46805D1}"/>
              </a:ext>
            </a:extLst>
          </p:cNvPr>
          <p:cNvSpPr txBox="1"/>
          <p:nvPr/>
        </p:nvSpPr>
        <p:spPr>
          <a:xfrm>
            <a:off x="935538" y="1656234"/>
            <a:ext cx="2708393" cy="341632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itchFamily="34" charset="0"/>
                <a:ea typeface="+mn-ea"/>
                <a:cs typeface="+mn-cs"/>
              </a:rPr>
              <a:t>We can use intra-operability as a benchmark to assess interoperability.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itchFamily="34" charset="0"/>
                <a:ea typeface="+mn-ea"/>
                <a:cs typeface="+mn-cs"/>
              </a:rPr>
              <a:t>The goal is for the costs of intra- and inter-operability to be roughly comparable.</a:t>
            </a:r>
          </a:p>
          <a:p>
            <a:pPr marL="0" marR="0" lvl="0" indent="0" algn="r" defTabSz="914400" rtl="0" eaLnBrk="1" fontAlgn="base" latinLnBrk="0" hangingPunct="1">
              <a:lnSpc>
                <a:spcPct val="100000"/>
              </a:lnSpc>
              <a:spcBef>
                <a:spcPct val="0"/>
              </a:spcBef>
              <a:spcAft>
                <a:spcPct val="0"/>
              </a:spcAft>
              <a:buClrTx/>
              <a:buSzTx/>
              <a:buFontTx/>
              <a:buNone/>
              <a:tabLst/>
              <a:defRPr/>
            </a:pPr>
            <a:r>
              <a:rPr lang="en-GB" dirty="0">
                <a:solidFill>
                  <a:srgbClr val="000000"/>
                </a:solidFill>
              </a:rPr>
              <a:t>I</a:t>
            </a:r>
            <a:r>
              <a:rPr lang="en-GB" noProof="0" dirty="0">
                <a:solidFill>
                  <a:srgbClr val="000000"/>
                </a:solidFill>
              </a:rPr>
              <a:t>t should be (roughly) as easy to communicate within as across systems.</a:t>
            </a:r>
            <a:endParaRPr kumimoji="0" lang="en-GB" sz="18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32" name="TextBox 31">
            <a:extLst>
              <a:ext uri="{FF2B5EF4-FFF2-40B4-BE49-F238E27FC236}">
                <a16:creationId xmlns:a16="http://schemas.microsoft.com/office/drawing/2014/main" id="{94B8A4BD-4891-7011-4B25-A0D0A1A44C1D}"/>
              </a:ext>
            </a:extLst>
          </p:cNvPr>
          <p:cNvSpPr txBox="1"/>
          <p:nvPr/>
        </p:nvSpPr>
        <p:spPr>
          <a:xfrm>
            <a:off x="3719585" y="1599206"/>
            <a:ext cx="3983069"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itchFamily="34" charset="0"/>
                <a:ea typeface="+mn-ea"/>
                <a:cs typeface="+mn-cs"/>
              </a:rPr>
              <a:t>machines talking to themselves</a:t>
            </a:r>
          </a:p>
        </p:txBody>
      </p:sp>
      <p:sp>
        <p:nvSpPr>
          <p:cNvPr id="68" name="Flowchart: Magnetic Disk 67">
            <a:extLst>
              <a:ext uri="{FF2B5EF4-FFF2-40B4-BE49-F238E27FC236}">
                <a16:creationId xmlns:a16="http://schemas.microsoft.com/office/drawing/2014/main" id="{6B76A383-CA3B-93E5-53E5-281530184280}"/>
              </a:ext>
            </a:extLst>
          </p:cNvPr>
          <p:cNvSpPr/>
          <p:nvPr/>
        </p:nvSpPr>
        <p:spPr>
          <a:xfrm>
            <a:off x="6110319" y="3018519"/>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9" name="Flowchart: Magnetic Disk 68">
            <a:extLst>
              <a:ext uri="{FF2B5EF4-FFF2-40B4-BE49-F238E27FC236}">
                <a16:creationId xmlns:a16="http://schemas.microsoft.com/office/drawing/2014/main" id="{EDC63487-ACF8-462C-4EAB-C50E302755F8}"/>
              </a:ext>
            </a:extLst>
          </p:cNvPr>
          <p:cNvSpPr/>
          <p:nvPr/>
        </p:nvSpPr>
        <p:spPr>
          <a:xfrm>
            <a:off x="6887585" y="3009875"/>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0" name="Flowchart: Magnetic Disk 69">
            <a:extLst>
              <a:ext uri="{FF2B5EF4-FFF2-40B4-BE49-F238E27FC236}">
                <a16:creationId xmlns:a16="http://schemas.microsoft.com/office/drawing/2014/main" id="{C9315F51-5204-F982-109B-D91FE566E7BE}"/>
              </a:ext>
            </a:extLst>
          </p:cNvPr>
          <p:cNvSpPr/>
          <p:nvPr/>
        </p:nvSpPr>
        <p:spPr>
          <a:xfrm>
            <a:off x="4151585" y="5058147"/>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1" name="Flowchart: Magnetic Disk 70">
            <a:extLst>
              <a:ext uri="{FF2B5EF4-FFF2-40B4-BE49-F238E27FC236}">
                <a16:creationId xmlns:a16="http://schemas.microsoft.com/office/drawing/2014/main" id="{C19A9406-6B3F-61D7-77FA-6F34B44CADCB}"/>
              </a:ext>
            </a:extLst>
          </p:cNvPr>
          <p:cNvSpPr/>
          <p:nvPr/>
        </p:nvSpPr>
        <p:spPr>
          <a:xfrm>
            <a:off x="4928851" y="5049503"/>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2" name="Flowchart: Magnetic Disk 71">
            <a:extLst>
              <a:ext uri="{FF2B5EF4-FFF2-40B4-BE49-F238E27FC236}">
                <a16:creationId xmlns:a16="http://schemas.microsoft.com/office/drawing/2014/main" id="{EEEDFED0-3005-8347-3A95-92294309E008}"/>
              </a:ext>
            </a:extLst>
          </p:cNvPr>
          <p:cNvSpPr/>
          <p:nvPr/>
        </p:nvSpPr>
        <p:spPr>
          <a:xfrm>
            <a:off x="6110319" y="5053733"/>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3" name="Flowchart: Magnetic Disk 72">
            <a:extLst>
              <a:ext uri="{FF2B5EF4-FFF2-40B4-BE49-F238E27FC236}">
                <a16:creationId xmlns:a16="http://schemas.microsoft.com/office/drawing/2014/main" id="{CAADA8A5-BF13-C5A3-81BD-F0986D4F1FFE}"/>
              </a:ext>
            </a:extLst>
          </p:cNvPr>
          <p:cNvSpPr/>
          <p:nvPr/>
        </p:nvSpPr>
        <p:spPr>
          <a:xfrm>
            <a:off x="6887585" y="5045089"/>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81" name="Rectangle 80">
            <a:extLst>
              <a:ext uri="{FF2B5EF4-FFF2-40B4-BE49-F238E27FC236}">
                <a16:creationId xmlns:a16="http://schemas.microsoft.com/office/drawing/2014/main" id="{FE533C81-45B4-E058-DA09-7F9F4664360B}"/>
              </a:ext>
            </a:extLst>
          </p:cNvPr>
          <p:cNvSpPr/>
          <p:nvPr/>
        </p:nvSpPr>
        <p:spPr>
          <a:xfrm>
            <a:off x="8061690" y="2327470"/>
            <a:ext cx="1800000" cy="1440000"/>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Verdana"/>
                <a:ea typeface="+mn-ea"/>
                <a:cs typeface="+mn-cs"/>
              </a:rPr>
              <a:t>system a</a:t>
            </a:r>
          </a:p>
        </p:txBody>
      </p:sp>
      <p:sp>
        <p:nvSpPr>
          <p:cNvPr id="82" name="Flowchart: Magnetic Disk 81">
            <a:extLst>
              <a:ext uri="{FF2B5EF4-FFF2-40B4-BE49-F238E27FC236}">
                <a16:creationId xmlns:a16="http://schemas.microsoft.com/office/drawing/2014/main" id="{3FF0DF0E-63A4-34AF-DCFD-CBB377DA58E0}"/>
              </a:ext>
            </a:extLst>
          </p:cNvPr>
          <p:cNvSpPr/>
          <p:nvPr/>
        </p:nvSpPr>
        <p:spPr>
          <a:xfrm>
            <a:off x="8355184" y="3017399"/>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83" name="Flowchart: Magnetic Disk 82">
            <a:extLst>
              <a:ext uri="{FF2B5EF4-FFF2-40B4-BE49-F238E27FC236}">
                <a16:creationId xmlns:a16="http://schemas.microsoft.com/office/drawing/2014/main" id="{E2B62CC5-0FB0-9EFA-8EEA-6AD95A2E8C9F}"/>
              </a:ext>
            </a:extLst>
          </p:cNvPr>
          <p:cNvSpPr/>
          <p:nvPr/>
        </p:nvSpPr>
        <p:spPr>
          <a:xfrm>
            <a:off x="9132450" y="3008755"/>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84" name="Rectangle 83">
            <a:extLst>
              <a:ext uri="{FF2B5EF4-FFF2-40B4-BE49-F238E27FC236}">
                <a16:creationId xmlns:a16="http://schemas.microsoft.com/office/drawing/2014/main" id="{17BDB603-7FBE-EF08-4AEC-129AF57E4F27}"/>
              </a:ext>
            </a:extLst>
          </p:cNvPr>
          <p:cNvSpPr/>
          <p:nvPr/>
        </p:nvSpPr>
        <p:spPr>
          <a:xfrm>
            <a:off x="8061690" y="4369566"/>
            <a:ext cx="1800000" cy="1440000"/>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Verdana"/>
                <a:ea typeface="+mn-ea"/>
                <a:cs typeface="+mn-cs"/>
              </a:rPr>
              <a:t>system a</a:t>
            </a:r>
          </a:p>
        </p:txBody>
      </p:sp>
      <p:sp>
        <p:nvSpPr>
          <p:cNvPr id="85" name="Arrow: Down 84">
            <a:extLst>
              <a:ext uri="{FF2B5EF4-FFF2-40B4-BE49-F238E27FC236}">
                <a16:creationId xmlns:a16="http://schemas.microsoft.com/office/drawing/2014/main" id="{88B1660A-3A7E-3BEB-1A03-17D5C3C39D44}"/>
              </a:ext>
            </a:extLst>
          </p:cNvPr>
          <p:cNvSpPr/>
          <p:nvPr/>
        </p:nvSpPr>
        <p:spPr>
          <a:xfrm>
            <a:off x="8741997" y="3858777"/>
            <a:ext cx="484632" cy="4427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86" name="Rectangle 85">
            <a:extLst>
              <a:ext uri="{FF2B5EF4-FFF2-40B4-BE49-F238E27FC236}">
                <a16:creationId xmlns:a16="http://schemas.microsoft.com/office/drawing/2014/main" id="{41274184-7271-46B0-C45A-3076E7A80E84}"/>
              </a:ext>
            </a:extLst>
          </p:cNvPr>
          <p:cNvSpPr/>
          <p:nvPr/>
        </p:nvSpPr>
        <p:spPr>
          <a:xfrm>
            <a:off x="9984306" y="2327470"/>
            <a:ext cx="1800000" cy="1440000"/>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Verdana"/>
                <a:ea typeface="+mn-ea"/>
                <a:cs typeface="+mn-cs"/>
              </a:rPr>
              <a:t>system b</a:t>
            </a:r>
          </a:p>
        </p:txBody>
      </p:sp>
      <p:sp>
        <p:nvSpPr>
          <p:cNvPr id="87" name="Rectangle 86">
            <a:extLst>
              <a:ext uri="{FF2B5EF4-FFF2-40B4-BE49-F238E27FC236}">
                <a16:creationId xmlns:a16="http://schemas.microsoft.com/office/drawing/2014/main" id="{05432690-2E7D-6E6F-1693-461B96C3CD17}"/>
              </a:ext>
            </a:extLst>
          </p:cNvPr>
          <p:cNvSpPr/>
          <p:nvPr/>
        </p:nvSpPr>
        <p:spPr>
          <a:xfrm>
            <a:off x="9960560" y="4369566"/>
            <a:ext cx="1800000" cy="1440000"/>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Verdana"/>
                <a:ea typeface="+mn-ea"/>
                <a:cs typeface="+mn-cs"/>
              </a:rPr>
              <a:t>system b</a:t>
            </a:r>
          </a:p>
        </p:txBody>
      </p:sp>
      <p:sp>
        <p:nvSpPr>
          <p:cNvPr id="88" name="Arrow: Down 87">
            <a:extLst>
              <a:ext uri="{FF2B5EF4-FFF2-40B4-BE49-F238E27FC236}">
                <a16:creationId xmlns:a16="http://schemas.microsoft.com/office/drawing/2014/main" id="{7F630B76-C694-6149-51DF-3FA2F1976BFB}"/>
              </a:ext>
            </a:extLst>
          </p:cNvPr>
          <p:cNvSpPr/>
          <p:nvPr/>
        </p:nvSpPr>
        <p:spPr>
          <a:xfrm>
            <a:off x="10771830" y="3858777"/>
            <a:ext cx="484632" cy="4427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89" name="Oval 88">
            <a:extLst>
              <a:ext uri="{FF2B5EF4-FFF2-40B4-BE49-F238E27FC236}">
                <a16:creationId xmlns:a16="http://schemas.microsoft.com/office/drawing/2014/main" id="{75C20B09-7946-FC0F-5874-57516639D9E0}"/>
              </a:ext>
            </a:extLst>
          </p:cNvPr>
          <p:cNvSpPr/>
          <p:nvPr/>
        </p:nvSpPr>
        <p:spPr>
          <a:xfrm>
            <a:off x="9727058" y="4737858"/>
            <a:ext cx="368135" cy="234382"/>
          </a:xfrm>
          <a:prstGeom prst="ellipse">
            <a:avLst/>
          </a:prstGeom>
          <a:ln w="38100">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cxnSp>
        <p:nvCxnSpPr>
          <p:cNvPr id="90" name="Straight Arrow Connector 89">
            <a:extLst>
              <a:ext uri="{FF2B5EF4-FFF2-40B4-BE49-F238E27FC236}">
                <a16:creationId xmlns:a16="http://schemas.microsoft.com/office/drawing/2014/main" id="{69416FD3-1A3E-69FD-12B7-B498AC061346}"/>
              </a:ext>
            </a:extLst>
          </p:cNvPr>
          <p:cNvCxnSpPr>
            <a:cxnSpLocks/>
            <a:stCxn id="99" idx="1"/>
            <a:endCxn id="89" idx="2"/>
          </p:cNvCxnSpPr>
          <p:nvPr/>
        </p:nvCxnSpPr>
        <p:spPr>
          <a:xfrm flipV="1">
            <a:off x="8572899" y="4855049"/>
            <a:ext cx="1154159" cy="197564"/>
          </a:xfrm>
          <a:prstGeom prst="straightConnector1">
            <a:avLst/>
          </a:prstGeom>
          <a:ln w="38100">
            <a:tailEnd type="triangle"/>
          </a:ln>
        </p:spPr>
        <p:style>
          <a:lnRef idx="1">
            <a:schemeClr val="accent2"/>
          </a:lnRef>
          <a:fillRef idx="3">
            <a:schemeClr val="accent2"/>
          </a:fillRef>
          <a:effectRef idx="2">
            <a:schemeClr val="accent2"/>
          </a:effectRef>
          <a:fontRef idx="minor">
            <a:schemeClr val="lt1"/>
          </a:fontRef>
        </p:style>
      </p:cxnSp>
      <p:cxnSp>
        <p:nvCxnSpPr>
          <p:cNvPr id="91" name="Straight Arrow Connector 90">
            <a:extLst>
              <a:ext uri="{FF2B5EF4-FFF2-40B4-BE49-F238E27FC236}">
                <a16:creationId xmlns:a16="http://schemas.microsoft.com/office/drawing/2014/main" id="{3C12D35C-E5DF-4F22-E7F9-86C8FE4F5455}"/>
              </a:ext>
            </a:extLst>
          </p:cNvPr>
          <p:cNvCxnSpPr>
            <a:cxnSpLocks/>
            <a:stCxn id="89" idx="6"/>
            <a:endCxn id="101" idx="1"/>
          </p:cNvCxnSpPr>
          <p:nvPr/>
        </p:nvCxnSpPr>
        <p:spPr>
          <a:xfrm>
            <a:off x="10095193" y="4855049"/>
            <a:ext cx="436440" cy="193150"/>
          </a:xfrm>
          <a:prstGeom prst="straightConnector1">
            <a:avLst/>
          </a:prstGeom>
          <a:ln w="38100">
            <a:tailEnd type="triangle"/>
          </a:ln>
        </p:spPr>
        <p:style>
          <a:lnRef idx="1">
            <a:schemeClr val="accent2"/>
          </a:lnRef>
          <a:fillRef idx="3">
            <a:schemeClr val="accent2"/>
          </a:fillRef>
          <a:effectRef idx="2">
            <a:schemeClr val="accent2"/>
          </a:effectRef>
          <a:fontRef idx="minor">
            <a:schemeClr val="lt1"/>
          </a:fontRef>
        </p:style>
      </p:cxnSp>
      <p:sp>
        <p:nvSpPr>
          <p:cNvPr id="96" name="TextBox 95">
            <a:extLst>
              <a:ext uri="{FF2B5EF4-FFF2-40B4-BE49-F238E27FC236}">
                <a16:creationId xmlns:a16="http://schemas.microsoft.com/office/drawing/2014/main" id="{138E702B-8D39-2BDD-ADEF-6B98906A6137}"/>
              </a:ext>
            </a:extLst>
          </p:cNvPr>
          <p:cNvSpPr txBox="1"/>
          <p:nvPr/>
        </p:nvSpPr>
        <p:spPr>
          <a:xfrm>
            <a:off x="7923184" y="1593672"/>
            <a:ext cx="3983069"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itchFamily="34" charset="0"/>
                <a:ea typeface="+mn-ea"/>
                <a:cs typeface="+mn-cs"/>
              </a:rPr>
              <a:t>machines talking to other machines</a:t>
            </a:r>
          </a:p>
        </p:txBody>
      </p:sp>
      <p:sp>
        <p:nvSpPr>
          <p:cNvPr id="97" name="Flowchart: Magnetic Disk 96">
            <a:extLst>
              <a:ext uri="{FF2B5EF4-FFF2-40B4-BE49-F238E27FC236}">
                <a16:creationId xmlns:a16="http://schemas.microsoft.com/office/drawing/2014/main" id="{6515798A-4FF1-0BAF-169B-DC99F8F8602F}"/>
              </a:ext>
            </a:extLst>
          </p:cNvPr>
          <p:cNvSpPr/>
          <p:nvPr/>
        </p:nvSpPr>
        <p:spPr>
          <a:xfrm>
            <a:off x="10313918" y="3012985"/>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98" name="Flowchart: Magnetic Disk 97">
            <a:extLst>
              <a:ext uri="{FF2B5EF4-FFF2-40B4-BE49-F238E27FC236}">
                <a16:creationId xmlns:a16="http://schemas.microsoft.com/office/drawing/2014/main" id="{8DB7A9D6-5D25-9032-D2C0-95F8477C77B4}"/>
              </a:ext>
            </a:extLst>
          </p:cNvPr>
          <p:cNvSpPr/>
          <p:nvPr/>
        </p:nvSpPr>
        <p:spPr>
          <a:xfrm>
            <a:off x="11091184" y="3004341"/>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99" name="Flowchart: Magnetic Disk 98">
            <a:extLst>
              <a:ext uri="{FF2B5EF4-FFF2-40B4-BE49-F238E27FC236}">
                <a16:creationId xmlns:a16="http://schemas.microsoft.com/office/drawing/2014/main" id="{CEC15D87-3F36-0929-43BF-0A30E129819B}"/>
              </a:ext>
            </a:extLst>
          </p:cNvPr>
          <p:cNvSpPr/>
          <p:nvPr/>
        </p:nvSpPr>
        <p:spPr>
          <a:xfrm>
            <a:off x="8355184" y="5052613"/>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00" name="Flowchart: Magnetic Disk 99">
            <a:extLst>
              <a:ext uri="{FF2B5EF4-FFF2-40B4-BE49-F238E27FC236}">
                <a16:creationId xmlns:a16="http://schemas.microsoft.com/office/drawing/2014/main" id="{43105B08-C9E2-ED76-DF3E-D61D20F76269}"/>
              </a:ext>
            </a:extLst>
          </p:cNvPr>
          <p:cNvSpPr/>
          <p:nvPr/>
        </p:nvSpPr>
        <p:spPr>
          <a:xfrm>
            <a:off x="9132450" y="5043969"/>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01" name="Flowchart: Magnetic Disk 100">
            <a:extLst>
              <a:ext uri="{FF2B5EF4-FFF2-40B4-BE49-F238E27FC236}">
                <a16:creationId xmlns:a16="http://schemas.microsoft.com/office/drawing/2014/main" id="{A2FD8FF3-FBE9-6995-1C78-08D39DEF6732}"/>
              </a:ext>
            </a:extLst>
          </p:cNvPr>
          <p:cNvSpPr/>
          <p:nvPr/>
        </p:nvSpPr>
        <p:spPr>
          <a:xfrm>
            <a:off x="10313918" y="5048199"/>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02" name="Flowchart: Magnetic Disk 101">
            <a:extLst>
              <a:ext uri="{FF2B5EF4-FFF2-40B4-BE49-F238E27FC236}">
                <a16:creationId xmlns:a16="http://schemas.microsoft.com/office/drawing/2014/main" id="{8CBB7867-BC3A-BCCF-0CD9-AA82A70E0F33}"/>
              </a:ext>
            </a:extLst>
          </p:cNvPr>
          <p:cNvSpPr/>
          <p:nvPr/>
        </p:nvSpPr>
        <p:spPr>
          <a:xfrm>
            <a:off x="11091184" y="5039555"/>
            <a:ext cx="43543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8" name="TextBox 7">
            <a:extLst>
              <a:ext uri="{FF2B5EF4-FFF2-40B4-BE49-F238E27FC236}">
                <a16:creationId xmlns:a16="http://schemas.microsoft.com/office/drawing/2014/main" id="{9E7082DF-5ADC-63A4-812B-8F4E433C6802}"/>
              </a:ext>
            </a:extLst>
          </p:cNvPr>
          <p:cNvSpPr txBox="1"/>
          <p:nvPr/>
        </p:nvSpPr>
        <p:spPr>
          <a:xfrm>
            <a:off x="4689950" y="1023689"/>
            <a:ext cx="8046395" cy="369332"/>
          </a:xfrm>
          <a:prstGeom prst="rect">
            <a:avLst/>
          </a:prstGeom>
          <a:noFill/>
        </p:spPr>
        <p:txBody>
          <a:bodyPr wrap="square">
            <a:spAutoFit/>
          </a:bodyPr>
          <a:lstStyle/>
          <a:p>
            <a:r>
              <a:rPr lang="en-GB" noProof="0" dirty="0"/>
              <a:t>a simple synchronous interoperability test</a:t>
            </a:r>
          </a:p>
        </p:txBody>
      </p:sp>
      <p:sp>
        <p:nvSpPr>
          <p:cNvPr id="11" name="TextBox 10">
            <a:extLst>
              <a:ext uri="{FF2B5EF4-FFF2-40B4-BE49-F238E27FC236}">
                <a16:creationId xmlns:a16="http://schemas.microsoft.com/office/drawing/2014/main" id="{749F8C7A-4804-EAA7-8A1B-7635F2FE3B79}"/>
              </a:ext>
            </a:extLst>
          </p:cNvPr>
          <p:cNvSpPr txBox="1"/>
          <p:nvPr/>
        </p:nvSpPr>
        <p:spPr>
          <a:xfrm>
            <a:off x="3583954" y="6257319"/>
            <a:ext cx="6143104" cy="338554"/>
          </a:xfrm>
          <a:prstGeom prst="rect">
            <a:avLst/>
          </a:prstGeom>
          <a:noFill/>
        </p:spPr>
        <p:txBody>
          <a:bodyPr wrap="square">
            <a:spAutoFit/>
          </a:bodyPr>
          <a:lstStyle/>
          <a:p>
            <a:r>
              <a:rPr lang="en-GB" sz="1600" i="1" dirty="0"/>
              <a:t>Coase, R. H. (1937). The nature of the firm. Economica</a:t>
            </a:r>
          </a:p>
        </p:txBody>
      </p:sp>
      <p:sp>
        <p:nvSpPr>
          <p:cNvPr id="12" name="Rectangle 11">
            <a:extLst>
              <a:ext uri="{FF2B5EF4-FFF2-40B4-BE49-F238E27FC236}">
                <a16:creationId xmlns:a16="http://schemas.microsoft.com/office/drawing/2014/main" id="{AE6AD572-EB5A-ECF6-DEC2-7E404AC31880}"/>
              </a:ext>
            </a:extLst>
          </p:cNvPr>
          <p:cNvSpPr/>
          <p:nvPr/>
        </p:nvSpPr>
        <p:spPr>
          <a:xfrm>
            <a:off x="3674670" y="1656234"/>
            <a:ext cx="8283188" cy="4333086"/>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3175">
                <a:solidFill>
                  <a:schemeClr val="tx1"/>
                </a:solidFill>
              </a:ln>
              <a:noFill/>
            </a:endParaRPr>
          </a:p>
        </p:txBody>
      </p:sp>
      <p:sp>
        <p:nvSpPr>
          <p:cNvPr id="7" name="Slide Number Placeholder 6">
            <a:extLst>
              <a:ext uri="{FF2B5EF4-FFF2-40B4-BE49-F238E27FC236}">
                <a16:creationId xmlns:a16="http://schemas.microsoft.com/office/drawing/2014/main" id="{08EAB002-FF81-1B0E-5252-666DE336F419}"/>
              </a:ext>
            </a:extLst>
          </p:cNvPr>
          <p:cNvSpPr>
            <a:spLocks noGrp="1"/>
          </p:cNvSpPr>
          <p:nvPr>
            <p:ph type="sldNum" sz="quarter" idx="10"/>
          </p:nvPr>
        </p:nvSpPr>
        <p:spPr/>
        <p:txBody>
          <a:bodyPr/>
          <a:lstStyle/>
          <a:p>
            <a:pPr>
              <a:defRPr/>
            </a:pPr>
            <a:fld id="{5BB4BE56-62DA-4504-B58B-A51906D16A6E}" type="slidenum">
              <a:rPr lang="en-GB" smtClean="0"/>
              <a:pPr>
                <a:defRPr/>
              </a:pPr>
              <a:t>15</a:t>
            </a:fld>
            <a:endParaRPr lang="en-GB" dirty="0"/>
          </a:p>
        </p:txBody>
      </p:sp>
    </p:spTree>
    <p:extLst>
      <p:ext uri="{BB962C8B-B14F-4D97-AF65-F5344CB8AC3E}">
        <p14:creationId xmlns:p14="http://schemas.microsoft.com/office/powerpoint/2010/main" val="349394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CE63BD-1182-67FC-B1B2-5494580DBD49}"/>
              </a:ext>
            </a:extLst>
          </p:cNvPr>
          <p:cNvSpPr>
            <a:spLocks noGrp="1"/>
          </p:cNvSpPr>
          <p:nvPr>
            <p:ph type="ctrTitle"/>
          </p:nvPr>
        </p:nvSpPr>
        <p:spPr/>
        <p:txBody>
          <a:bodyPr/>
          <a:lstStyle/>
          <a:p>
            <a:r>
              <a:rPr lang="en-GB" dirty="0"/>
              <a:t>The rise of machine-machine interoperability</a:t>
            </a:r>
          </a:p>
        </p:txBody>
      </p:sp>
      <p:sp>
        <p:nvSpPr>
          <p:cNvPr id="6" name="Subtitle 5">
            <a:extLst>
              <a:ext uri="{FF2B5EF4-FFF2-40B4-BE49-F238E27FC236}">
                <a16:creationId xmlns:a16="http://schemas.microsoft.com/office/drawing/2014/main" id="{D80DB74C-9B9C-B3D2-294D-B8BAB7D4906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84469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378B5E-ABD9-9582-67F0-C1EA2495C748}"/>
              </a:ext>
            </a:extLst>
          </p:cNvPr>
          <p:cNvSpPr>
            <a:spLocks noGrp="1"/>
          </p:cNvSpPr>
          <p:nvPr>
            <p:ph type="title"/>
          </p:nvPr>
        </p:nvSpPr>
        <p:spPr/>
        <p:txBody>
          <a:bodyPr/>
          <a:lstStyle/>
          <a:p>
            <a:r>
              <a:rPr lang="en-GB" noProof="0" dirty="0"/>
              <a:t>Metaphor from the 1980s: </a:t>
            </a:r>
            <a:br>
              <a:rPr lang="en-GB" noProof="0" dirty="0"/>
            </a:br>
            <a:r>
              <a:rPr lang="en-GB" noProof="0" dirty="0"/>
              <a:t>islands of automation in construction</a:t>
            </a:r>
          </a:p>
        </p:txBody>
      </p:sp>
      <p:sp>
        <p:nvSpPr>
          <p:cNvPr id="6" name="TextBox 5">
            <a:extLst>
              <a:ext uri="{FF2B5EF4-FFF2-40B4-BE49-F238E27FC236}">
                <a16:creationId xmlns:a16="http://schemas.microsoft.com/office/drawing/2014/main" id="{00A5F2E8-6D33-08C6-59D8-C2111393281D}"/>
              </a:ext>
            </a:extLst>
          </p:cNvPr>
          <p:cNvSpPr txBox="1"/>
          <p:nvPr/>
        </p:nvSpPr>
        <p:spPr>
          <a:xfrm>
            <a:off x="4655840" y="5406756"/>
            <a:ext cx="6143104" cy="276999"/>
          </a:xfrm>
          <a:prstGeom prst="rect">
            <a:avLst/>
          </a:prstGeom>
          <a:noFill/>
        </p:spPr>
        <p:txBody>
          <a:bodyPr wrap="square">
            <a:spAutoFit/>
          </a:bodyPr>
          <a:lstStyle/>
          <a:p>
            <a:r>
              <a:rPr lang="en-GB" sz="1200" i="1" noProof="0" dirty="0"/>
              <a:t>https://en.wikipedia.org/wiki/Islands_of_automation</a:t>
            </a:r>
          </a:p>
        </p:txBody>
      </p:sp>
      <p:pic>
        <p:nvPicPr>
          <p:cNvPr id="8" name="Picture 7">
            <a:extLst>
              <a:ext uri="{FF2B5EF4-FFF2-40B4-BE49-F238E27FC236}">
                <a16:creationId xmlns:a16="http://schemas.microsoft.com/office/drawing/2014/main" id="{31E02B4F-0152-2C1E-436B-664A5BABB871}"/>
              </a:ext>
            </a:extLst>
          </p:cNvPr>
          <p:cNvPicPr>
            <a:picLocks noChangeAspect="1"/>
          </p:cNvPicPr>
          <p:nvPr/>
        </p:nvPicPr>
        <p:blipFill>
          <a:blip r:embed="rId2"/>
          <a:stretch>
            <a:fillRect/>
          </a:stretch>
        </p:blipFill>
        <p:spPr>
          <a:xfrm>
            <a:off x="4799856" y="1156958"/>
            <a:ext cx="4623650" cy="4257750"/>
          </a:xfrm>
          <a:prstGeom prst="rect">
            <a:avLst/>
          </a:prstGeom>
        </p:spPr>
      </p:pic>
      <p:sp>
        <p:nvSpPr>
          <p:cNvPr id="10" name="TextBox 9">
            <a:extLst>
              <a:ext uri="{FF2B5EF4-FFF2-40B4-BE49-F238E27FC236}">
                <a16:creationId xmlns:a16="http://schemas.microsoft.com/office/drawing/2014/main" id="{6594AF4B-B592-73E4-77B4-07ACAFE81E0E}"/>
              </a:ext>
            </a:extLst>
          </p:cNvPr>
          <p:cNvSpPr txBox="1"/>
          <p:nvPr/>
        </p:nvSpPr>
        <p:spPr>
          <a:xfrm>
            <a:off x="1674271" y="1109720"/>
            <a:ext cx="3125585" cy="2308324"/>
          </a:xfrm>
          <a:prstGeom prst="rect">
            <a:avLst/>
          </a:prstGeom>
          <a:noFill/>
        </p:spPr>
        <p:txBody>
          <a:bodyPr wrap="square">
            <a:spAutoFit/>
          </a:bodyPr>
          <a:lstStyle/>
          <a:p>
            <a:pPr algn="r"/>
            <a:r>
              <a:rPr lang="en-GB" noProof="0" dirty="0"/>
              <a:t>Islands are data (digitised)</a:t>
            </a:r>
          </a:p>
          <a:p>
            <a:pPr algn="r"/>
            <a:r>
              <a:rPr lang="en-GB" noProof="0" dirty="0"/>
              <a:t>Sea is pre-data (manual)</a:t>
            </a:r>
          </a:p>
          <a:p>
            <a:pPr algn="r"/>
            <a:endParaRPr lang="en-GB" noProof="0" dirty="0"/>
          </a:p>
          <a:p>
            <a:pPr algn="r"/>
            <a:r>
              <a:rPr lang="en-GB" noProof="0" dirty="0"/>
              <a:t>This version is from1996</a:t>
            </a:r>
          </a:p>
          <a:p>
            <a:pPr algn="r"/>
            <a:endParaRPr lang="en-GB" noProof="0" dirty="0"/>
          </a:p>
          <a:p>
            <a:pPr algn="r"/>
            <a:r>
              <a:rPr lang="en-GB" noProof="0" dirty="0"/>
              <a:t>Height of the island shows when data emerged: </a:t>
            </a:r>
          </a:p>
          <a:p>
            <a:pPr algn="r"/>
            <a:r>
              <a:rPr lang="en-GB" noProof="0" dirty="0"/>
              <a:t>nothing before the 60s</a:t>
            </a:r>
          </a:p>
        </p:txBody>
      </p:sp>
      <p:sp>
        <p:nvSpPr>
          <p:cNvPr id="3" name="TextBox 2">
            <a:extLst>
              <a:ext uri="{FF2B5EF4-FFF2-40B4-BE49-F238E27FC236}">
                <a16:creationId xmlns:a16="http://schemas.microsoft.com/office/drawing/2014/main" id="{452DD126-6263-FB06-45FB-02C1E6AD7CA7}"/>
              </a:ext>
            </a:extLst>
          </p:cNvPr>
          <p:cNvSpPr txBox="1"/>
          <p:nvPr/>
        </p:nvSpPr>
        <p:spPr>
          <a:xfrm>
            <a:off x="778700" y="6064959"/>
            <a:ext cx="10649822"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Verdana"/>
                <a:ea typeface="+mn-ea"/>
                <a:cs typeface="+mn-cs"/>
                <a:hlinkClick r:id="rId3"/>
              </a:rPr>
              <a:t>https://en.wikipedia.org/wiki/Islands_of_automation</a:t>
            </a:r>
            <a:endParaRPr kumimoji="0" lang="en-GB" sz="1200" b="0" i="1"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Verdana"/>
                <a:ea typeface="+mn-ea"/>
                <a:cs typeface="+mn-cs"/>
              </a:rPr>
              <a:t>see also: Bjork, B. (1987) The integrated use of computers in construction - The Finnish experience, ARECCAD 87, Barcelona, </a:t>
            </a:r>
          </a:p>
        </p:txBody>
      </p:sp>
      <p:sp>
        <p:nvSpPr>
          <p:cNvPr id="5" name="Rectangle 4">
            <a:extLst>
              <a:ext uri="{FF2B5EF4-FFF2-40B4-BE49-F238E27FC236}">
                <a16:creationId xmlns:a16="http://schemas.microsoft.com/office/drawing/2014/main" id="{4758EAE7-A681-4018-36C2-1ED3877A0B2D}"/>
              </a:ext>
            </a:extLst>
          </p:cNvPr>
          <p:cNvSpPr/>
          <p:nvPr/>
        </p:nvSpPr>
        <p:spPr>
          <a:xfrm>
            <a:off x="763478" y="5949279"/>
            <a:ext cx="11424644" cy="866687"/>
          </a:xfrm>
          <a:prstGeom prst="rect">
            <a:avLst/>
          </a:prstGeom>
          <a:solidFill>
            <a:schemeClr val="accent6">
              <a:lumMod val="40000"/>
              <a:lumOff val="6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1">
            <a:extLst>
              <a:ext uri="{FF2B5EF4-FFF2-40B4-BE49-F238E27FC236}">
                <a16:creationId xmlns:a16="http://schemas.microsoft.com/office/drawing/2014/main" id="{D230E055-CE50-82A2-1A04-CF3B062D51B7}"/>
              </a:ext>
            </a:extLst>
          </p:cNvPr>
          <p:cNvSpPr>
            <a:spLocks noGrp="1"/>
          </p:cNvSpPr>
          <p:nvPr>
            <p:ph type="sldNum" sz="quarter" idx="10"/>
          </p:nvPr>
        </p:nvSpPr>
        <p:spPr/>
        <p:txBody>
          <a:bodyPr/>
          <a:lstStyle/>
          <a:p>
            <a:pPr>
              <a:defRPr/>
            </a:pPr>
            <a:fld id="{5BB4BE56-62DA-4504-B58B-A51906D16A6E}" type="slidenum">
              <a:rPr lang="en-GB" smtClean="0"/>
              <a:pPr>
                <a:defRPr/>
              </a:pPr>
              <a:t>17</a:t>
            </a:fld>
            <a:endParaRPr lang="en-GB" dirty="0"/>
          </a:p>
        </p:txBody>
      </p:sp>
    </p:spTree>
    <p:extLst>
      <p:ext uri="{BB962C8B-B14F-4D97-AF65-F5344CB8AC3E}">
        <p14:creationId xmlns:p14="http://schemas.microsoft.com/office/powerpoint/2010/main" val="2438932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B709-E155-0620-42D6-D22C76D1128B}"/>
              </a:ext>
            </a:extLst>
          </p:cNvPr>
          <p:cNvSpPr>
            <a:spLocks noGrp="1"/>
          </p:cNvSpPr>
          <p:nvPr>
            <p:ph type="title"/>
          </p:nvPr>
        </p:nvSpPr>
        <p:spPr/>
        <p:txBody>
          <a:bodyPr/>
          <a:lstStyle/>
          <a:p>
            <a:r>
              <a:rPr lang="en-GB" noProof="0" dirty="0"/>
              <a:t>Expanding – over time - islands of automation</a:t>
            </a:r>
          </a:p>
        </p:txBody>
      </p:sp>
      <p:sp>
        <p:nvSpPr>
          <p:cNvPr id="6" name="Rectangle 5">
            <a:extLst>
              <a:ext uri="{FF2B5EF4-FFF2-40B4-BE49-F238E27FC236}">
                <a16:creationId xmlns:a16="http://schemas.microsoft.com/office/drawing/2014/main" id="{20CAB56D-C724-E1BF-8C2D-F05E862E3591}"/>
              </a:ext>
            </a:extLst>
          </p:cNvPr>
          <p:cNvSpPr/>
          <p:nvPr/>
        </p:nvSpPr>
        <p:spPr>
          <a:xfrm>
            <a:off x="1919536" y="1598404"/>
            <a:ext cx="3240360" cy="2736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 name="Rectangle 6">
            <a:extLst>
              <a:ext uri="{FF2B5EF4-FFF2-40B4-BE49-F238E27FC236}">
                <a16:creationId xmlns:a16="http://schemas.microsoft.com/office/drawing/2014/main" id="{7DBAC08D-1929-434B-1852-1FAE57530A5C}"/>
              </a:ext>
            </a:extLst>
          </p:cNvPr>
          <p:cNvSpPr/>
          <p:nvPr/>
        </p:nvSpPr>
        <p:spPr>
          <a:xfrm>
            <a:off x="5231904" y="1598404"/>
            <a:ext cx="3240360" cy="2736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9" name="Arrow: Right 8">
            <a:extLst>
              <a:ext uri="{FF2B5EF4-FFF2-40B4-BE49-F238E27FC236}">
                <a16:creationId xmlns:a16="http://schemas.microsoft.com/office/drawing/2014/main" id="{BFDE0B8D-171C-A9A6-A979-2D3C001540E2}"/>
              </a:ext>
            </a:extLst>
          </p:cNvPr>
          <p:cNvSpPr/>
          <p:nvPr/>
        </p:nvSpPr>
        <p:spPr>
          <a:xfrm>
            <a:off x="1925622" y="4357198"/>
            <a:ext cx="9861208" cy="3375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Verdana"/>
                <a:ea typeface="+mn-ea"/>
                <a:cs typeface="+mn-cs"/>
              </a:rPr>
              <a:t>time</a:t>
            </a: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0" name="Oval 9">
            <a:extLst>
              <a:ext uri="{FF2B5EF4-FFF2-40B4-BE49-F238E27FC236}">
                <a16:creationId xmlns:a16="http://schemas.microsoft.com/office/drawing/2014/main" id="{CF782D6D-A536-7AF6-50D8-9785930004C6}"/>
              </a:ext>
            </a:extLst>
          </p:cNvPr>
          <p:cNvSpPr/>
          <p:nvPr/>
        </p:nvSpPr>
        <p:spPr>
          <a:xfrm>
            <a:off x="2639616" y="2246476"/>
            <a:ext cx="432048" cy="36004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3" name="Oval 12">
            <a:extLst>
              <a:ext uri="{FF2B5EF4-FFF2-40B4-BE49-F238E27FC236}">
                <a16:creationId xmlns:a16="http://schemas.microsoft.com/office/drawing/2014/main" id="{C91C4781-D2D6-2B22-E71A-72F27913225B}"/>
              </a:ext>
            </a:extLst>
          </p:cNvPr>
          <p:cNvSpPr/>
          <p:nvPr/>
        </p:nvSpPr>
        <p:spPr>
          <a:xfrm>
            <a:off x="2855640" y="3254588"/>
            <a:ext cx="720080" cy="36004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4" name="Oval 13">
            <a:extLst>
              <a:ext uri="{FF2B5EF4-FFF2-40B4-BE49-F238E27FC236}">
                <a16:creationId xmlns:a16="http://schemas.microsoft.com/office/drawing/2014/main" id="{B4995CC1-6986-91CB-0CAD-4D42D8E5BD45}"/>
              </a:ext>
            </a:extLst>
          </p:cNvPr>
          <p:cNvSpPr/>
          <p:nvPr/>
        </p:nvSpPr>
        <p:spPr>
          <a:xfrm>
            <a:off x="4185320" y="2318484"/>
            <a:ext cx="432048"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5" name="Oval 14">
            <a:extLst>
              <a:ext uri="{FF2B5EF4-FFF2-40B4-BE49-F238E27FC236}">
                <a16:creationId xmlns:a16="http://schemas.microsoft.com/office/drawing/2014/main" id="{27D8A69D-6066-19EB-8626-6F0261869A06}"/>
              </a:ext>
            </a:extLst>
          </p:cNvPr>
          <p:cNvSpPr/>
          <p:nvPr/>
        </p:nvSpPr>
        <p:spPr>
          <a:xfrm>
            <a:off x="5348369" y="1814428"/>
            <a:ext cx="1127431" cy="72008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6" name="Oval 15">
            <a:extLst>
              <a:ext uri="{FF2B5EF4-FFF2-40B4-BE49-F238E27FC236}">
                <a16:creationId xmlns:a16="http://schemas.microsoft.com/office/drawing/2014/main" id="{B8495203-AEFA-0388-0D98-3CC5D3408B60}"/>
              </a:ext>
            </a:extLst>
          </p:cNvPr>
          <p:cNvSpPr/>
          <p:nvPr/>
        </p:nvSpPr>
        <p:spPr>
          <a:xfrm>
            <a:off x="5932232" y="3112803"/>
            <a:ext cx="883847" cy="64807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7" name="Oval 16">
            <a:extLst>
              <a:ext uri="{FF2B5EF4-FFF2-40B4-BE49-F238E27FC236}">
                <a16:creationId xmlns:a16="http://schemas.microsoft.com/office/drawing/2014/main" id="{3C04E040-DAC3-B517-2841-BA65A333E40F}"/>
              </a:ext>
            </a:extLst>
          </p:cNvPr>
          <p:cNvSpPr/>
          <p:nvPr/>
        </p:nvSpPr>
        <p:spPr>
          <a:xfrm>
            <a:off x="7301424" y="2246476"/>
            <a:ext cx="775947"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1" name="Oval 20">
            <a:extLst>
              <a:ext uri="{FF2B5EF4-FFF2-40B4-BE49-F238E27FC236}">
                <a16:creationId xmlns:a16="http://schemas.microsoft.com/office/drawing/2014/main" id="{075666CF-7F30-7958-A274-730D24B00456}"/>
              </a:ext>
            </a:extLst>
          </p:cNvPr>
          <p:cNvSpPr/>
          <p:nvPr/>
        </p:nvSpPr>
        <p:spPr>
          <a:xfrm>
            <a:off x="5817675" y="2697948"/>
            <a:ext cx="432048" cy="36004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2" name="Oval 21">
            <a:extLst>
              <a:ext uri="{FF2B5EF4-FFF2-40B4-BE49-F238E27FC236}">
                <a16:creationId xmlns:a16="http://schemas.microsoft.com/office/drawing/2014/main" id="{0E683A0C-9D64-4AC9-9044-1ED43DB6E8CD}"/>
              </a:ext>
            </a:extLst>
          </p:cNvPr>
          <p:cNvSpPr/>
          <p:nvPr/>
        </p:nvSpPr>
        <p:spPr>
          <a:xfrm>
            <a:off x="6837710" y="3531584"/>
            <a:ext cx="720080" cy="4169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3" name="Oval 22">
            <a:extLst>
              <a:ext uri="{FF2B5EF4-FFF2-40B4-BE49-F238E27FC236}">
                <a16:creationId xmlns:a16="http://schemas.microsoft.com/office/drawing/2014/main" id="{78961E0A-2E30-8366-BF5F-8C0DA55B19F8}"/>
              </a:ext>
            </a:extLst>
          </p:cNvPr>
          <p:cNvSpPr/>
          <p:nvPr/>
        </p:nvSpPr>
        <p:spPr>
          <a:xfrm>
            <a:off x="6591865" y="2244062"/>
            <a:ext cx="432048"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nvGrpSpPr>
          <p:cNvPr id="4" name="Group 3">
            <a:extLst>
              <a:ext uri="{FF2B5EF4-FFF2-40B4-BE49-F238E27FC236}">
                <a16:creationId xmlns:a16="http://schemas.microsoft.com/office/drawing/2014/main" id="{66EEE886-169D-2895-45E6-B6ABBEEEBA04}"/>
              </a:ext>
            </a:extLst>
          </p:cNvPr>
          <p:cNvGrpSpPr/>
          <p:nvPr/>
        </p:nvGrpSpPr>
        <p:grpSpPr>
          <a:xfrm>
            <a:off x="8537064" y="1598404"/>
            <a:ext cx="3243681" cy="2736304"/>
            <a:chOff x="8537064" y="1124744"/>
            <a:chExt cx="3243681" cy="2736304"/>
          </a:xfrm>
        </p:grpSpPr>
        <p:sp>
          <p:nvSpPr>
            <p:cNvPr id="8" name="Rectangle 7">
              <a:extLst>
                <a:ext uri="{FF2B5EF4-FFF2-40B4-BE49-F238E27FC236}">
                  <a16:creationId xmlns:a16="http://schemas.microsoft.com/office/drawing/2014/main" id="{8C118BBC-37DC-C915-3EFF-F096E57C4FF0}"/>
                </a:ext>
              </a:extLst>
            </p:cNvPr>
            <p:cNvSpPr/>
            <p:nvPr/>
          </p:nvSpPr>
          <p:spPr>
            <a:xfrm>
              <a:off x="8540385" y="1124744"/>
              <a:ext cx="3240360" cy="2736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8" name="Oval 17">
              <a:extLst>
                <a:ext uri="{FF2B5EF4-FFF2-40B4-BE49-F238E27FC236}">
                  <a16:creationId xmlns:a16="http://schemas.microsoft.com/office/drawing/2014/main" id="{412ECF85-0F35-4C55-C2B3-4D8BB285AA20}"/>
                </a:ext>
              </a:extLst>
            </p:cNvPr>
            <p:cNvSpPr/>
            <p:nvPr/>
          </p:nvSpPr>
          <p:spPr>
            <a:xfrm>
              <a:off x="8646814" y="2803580"/>
              <a:ext cx="574244" cy="98546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9" name="Oval 18">
              <a:extLst>
                <a:ext uri="{FF2B5EF4-FFF2-40B4-BE49-F238E27FC236}">
                  <a16:creationId xmlns:a16="http://schemas.microsoft.com/office/drawing/2014/main" id="{22CF5247-DB2B-5E4B-F930-7ED71E8FBA97}"/>
                </a:ext>
              </a:extLst>
            </p:cNvPr>
            <p:cNvSpPr/>
            <p:nvPr/>
          </p:nvSpPr>
          <p:spPr>
            <a:xfrm>
              <a:off x="10027962" y="1208665"/>
              <a:ext cx="1486915" cy="53357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0" name="Oval 19">
              <a:extLst>
                <a:ext uri="{FF2B5EF4-FFF2-40B4-BE49-F238E27FC236}">
                  <a16:creationId xmlns:a16="http://schemas.microsoft.com/office/drawing/2014/main" id="{5865854F-5C1B-E48F-491A-AD09087630A3}"/>
                </a:ext>
              </a:extLst>
            </p:cNvPr>
            <p:cNvSpPr/>
            <p:nvPr/>
          </p:nvSpPr>
          <p:spPr>
            <a:xfrm>
              <a:off x="11235431" y="2846454"/>
              <a:ext cx="432048"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Oval 25">
              <a:extLst>
                <a:ext uri="{FF2B5EF4-FFF2-40B4-BE49-F238E27FC236}">
                  <a16:creationId xmlns:a16="http://schemas.microsoft.com/office/drawing/2014/main" id="{0D6C3A38-D04D-BA8C-8BFC-F4E9931E9487}"/>
                </a:ext>
              </a:extLst>
            </p:cNvPr>
            <p:cNvSpPr/>
            <p:nvPr/>
          </p:nvSpPr>
          <p:spPr>
            <a:xfrm>
              <a:off x="8537064" y="1124744"/>
              <a:ext cx="1312820" cy="100811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7" name="Oval 26">
              <a:extLst>
                <a:ext uri="{FF2B5EF4-FFF2-40B4-BE49-F238E27FC236}">
                  <a16:creationId xmlns:a16="http://schemas.microsoft.com/office/drawing/2014/main" id="{3E3A0217-132F-1884-F267-576C3C3A7046}"/>
                </a:ext>
              </a:extLst>
            </p:cNvPr>
            <p:cNvSpPr/>
            <p:nvPr/>
          </p:nvSpPr>
          <p:spPr>
            <a:xfrm>
              <a:off x="9237737" y="2670132"/>
              <a:ext cx="969104" cy="90435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8" name="Oval 27">
              <a:extLst>
                <a:ext uri="{FF2B5EF4-FFF2-40B4-BE49-F238E27FC236}">
                  <a16:creationId xmlns:a16="http://schemas.microsoft.com/office/drawing/2014/main" id="{C844E1AF-C02A-7A4C-40C1-4DCD236EE67A}"/>
                </a:ext>
              </a:extLst>
            </p:cNvPr>
            <p:cNvSpPr/>
            <p:nvPr/>
          </p:nvSpPr>
          <p:spPr>
            <a:xfrm>
              <a:off x="10397997" y="1802338"/>
              <a:ext cx="1053458"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9" name="Oval 28">
              <a:extLst>
                <a:ext uri="{FF2B5EF4-FFF2-40B4-BE49-F238E27FC236}">
                  <a16:creationId xmlns:a16="http://schemas.microsoft.com/office/drawing/2014/main" id="{179E354A-238F-3D48-CD27-A68DC9566AB0}"/>
                </a:ext>
              </a:extLst>
            </p:cNvPr>
            <p:cNvSpPr/>
            <p:nvPr/>
          </p:nvSpPr>
          <p:spPr>
            <a:xfrm>
              <a:off x="8595487" y="2132856"/>
              <a:ext cx="1028319" cy="64807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0" name="Oval 29">
              <a:extLst>
                <a:ext uri="{FF2B5EF4-FFF2-40B4-BE49-F238E27FC236}">
                  <a16:creationId xmlns:a16="http://schemas.microsoft.com/office/drawing/2014/main" id="{F42E2B74-8042-6794-0AE1-23C84950DD70}"/>
                </a:ext>
              </a:extLst>
            </p:cNvPr>
            <p:cNvSpPr/>
            <p:nvPr/>
          </p:nvSpPr>
          <p:spPr>
            <a:xfrm>
              <a:off x="10223520" y="3124305"/>
              <a:ext cx="1057056" cy="55024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1" name="Oval 30">
              <a:extLst>
                <a:ext uri="{FF2B5EF4-FFF2-40B4-BE49-F238E27FC236}">
                  <a16:creationId xmlns:a16="http://schemas.microsoft.com/office/drawing/2014/main" id="{D6736D6C-40DE-22E2-AD92-3A9305213CB5}"/>
                </a:ext>
              </a:extLst>
            </p:cNvPr>
            <p:cNvSpPr/>
            <p:nvPr/>
          </p:nvSpPr>
          <p:spPr>
            <a:xfrm>
              <a:off x="9831640" y="1770402"/>
              <a:ext cx="566356" cy="53357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40" name="TextBox 39">
            <a:extLst>
              <a:ext uri="{FF2B5EF4-FFF2-40B4-BE49-F238E27FC236}">
                <a16:creationId xmlns:a16="http://schemas.microsoft.com/office/drawing/2014/main" id="{DFD4AE37-1C82-258A-B1BB-FB005E4F7403}"/>
              </a:ext>
            </a:extLst>
          </p:cNvPr>
          <p:cNvSpPr txBox="1"/>
          <p:nvPr/>
        </p:nvSpPr>
        <p:spPr>
          <a:xfrm>
            <a:off x="1750432" y="5790550"/>
            <a:ext cx="9917047" cy="7386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Verdana"/>
                <a:ea typeface="+mn-ea"/>
                <a:cs typeface="+mn-cs"/>
              </a:rPr>
              <a:t>The typical enterprise is now so automated that it no longer makes sense to talk about ‘expanding islands’ of automation … maybe, given the size, ‘</a:t>
            </a:r>
            <a:r>
              <a:rPr kumimoji="0" lang="en-GB" sz="1400" b="1" i="0" u="none" strike="noStrike" kern="1200" cap="none" spc="0" normalizeH="0" baseline="0" noProof="0" dirty="0">
                <a:ln>
                  <a:noFill/>
                </a:ln>
                <a:solidFill>
                  <a:srgbClr val="000000"/>
                </a:solidFill>
                <a:effectLst/>
                <a:uLnTx/>
                <a:uFillTx/>
                <a:latin typeface="Verdana"/>
                <a:ea typeface="+mn-ea"/>
                <a:cs typeface="+mn-cs"/>
              </a:rPr>
              <a:t>continents</a:t>
            </a:r>
            <a:r>
              <a:rPr kumimoji="0" lang="en-GB" sz="1400" b="0" i="0" u="none" strike="noStrike" kern="1200" cap="none" spc="0" normalizeH="0" baseline="0" noProof="0" dirty="0">
                <a:ln>
                  <a:noFill/>
                </a:ln>
                <a:solidFill>
                  <a:srgbClr val="000000"/>
                </a:solidFill>
                <a:effectLst/>
                <a:uLnTx/>
                <a:uFillTx/>
                <a:latin typeface="Verdana"/>
                <a:ea typeface="+mn-ea"/>
                <a:cs typeface="+mn-cs"/>
              </a:rPr>
              <a:t> of automation’. However, it does still make sense to look at the bridges between the islands/continents.</a:t>
            </a:r>
          </a:p>
        </p:txBody>
      </p:sp>
      <p:sp>
        <p:nvSpPr>
          <p:cNvPr id="11" name="Slide Number Placeholder 10">
            <a:extLst>
              <a:ext uri="{FF2B5EF4-FFF2-40B4-BE49-F238E27FC236}">
                <a16:creationId xmlns:a16="http://schemas.microsoft.com/office/drawing/2014/main" id="{C7455687-BC0E-1971-0FE6-8DD5FCD64431}"/>
              </a:ext>
            </a:extLst>
          </p:cNvPr>
          <p:cNvSpPr>
            <a:spLocks noGrp="1"/>
          </p:cNvSpPr>
          <p:nvPr>
            <p:ph type="sldNum" sz="quarter" idx="10"/>
          </p:nvPr>
        </p:nvSpPr>
        <p:spPr>
          <a:xfrm>
            <a:off x="10992545" y="6529214"/>
            <a:ext cx="1171972" cy="284162"/>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BB4BE56-62DA-4504-B58B-A51906D16A6E}" type="slidenum">
              <a:rPr kumimoji="0" lang="en-GB" sz="1000" b="0" i="0" u="none" strike="noStrike" kern="1200" cap="none" spc="0" normalizeH="0" baseline="0" noProof="0" smtClean="0">
                <a:ln>
                  <a:noFill/>
                </a:ln>
                <a:solidFill>
                  <a:srgbClr val="80808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GB" sz="1000" b="0" i="0" u="none" strike="noStrike" kern="1200" cap="none" spc="0" normalizeH="0" baseline="0" noProof="0" dirty="0">
              <a:ln>
                <a:noFill/>
              </a:ln>
              <a:solidFill>
                <a:srgbClr val="808080"/>
              </a:solidFill>
              <a:effectLst/>
              <a:uLnTx/>
              <a:uFillTx/>
              <a:latin typeface="Arial" charset="0"/>
              <a:ea typeface="+mn-ea"/>
              <a:cs typeface="Arial" charset="0"/>
            </a:endParaRPr>
          </a:p>
        </p:txBody>
      </p:sp>
      <p:grpSp>
        <p:nvGrpSpPr>
          <p:cNvPr id="43" name="Group 42">
            <a:extLst>
              <a:ext uri="{FF2B5EF4-FFF2-40B4-BE49-F238E27FC236}">
                <a16:creationId xmlns:a16="http://schemas.microsoft.com/office/drawing/2014/main" id="{ED004837-9805-72BA-557E-E654BD2A12F2}"/>
              </a:ext>
            </a:extLst>
          </p:cNvPr>
          <p:cNvGrpSpPr/>
          <p:nvPr/>
        </p:nvGrpSpPr>
        <p:grpSpPr>
          <a:xfrm rot="18001846" flipH="1">
            <a:off x="6715621" y="3402989"/>
            <a:ext cx="255137" cy="423719"/>
            <a:chOff x="1165049" y="1512149"/>
            <a:chExt cx="1947918" cy="2621571"/>
          </a:xfrm>
        </p:grpSpPr>
        <p:sp>
          <p:nvSpPr>
            <p:cNvPr id="44" name="Freeform: Shape 43">
              <a:extLst>
                <a:ext uri="{FF2B5EF4-FFF2-40B4-BE49-F238E27FC236}">
                  <a16:creationId xmlns:a16="http://schemas.microsoft.com/office/drawing/2014/main" id="{AAFD34CE-38D3-0D64-31CD-27A09316EA92}"/>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45" name="Freeform: Shape 44">
              <a:extLst>
                <a:ext uri="{FF2B5EF4-FFF2-40B4-BE49-F238E27FC236}">
                  <a16:creationId xmlns:a16="http://schemas.microsoft.com/office/drawing/2014/main" id="{DC361099-870C-0B22-EFDB-C7CA5386D07E}"/>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6" name="Freeform: Shape 45">
              <a:extLst>
                <a:ext uri="{FF2B5EF4-FFF2-40B4-BE49-F238E27FC236}">
                  <a16:creationId xmlns:a16="http://schemas.microsoft.com/office/drawing/2014/main" id="{820B5AEF-7770-5C72-A377-FEDED326EE10}"/>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47" name="Group 46">
            <a:extLst>
              <a:ext uri="{FF2B5EF4-FFF2-40B4-BE49-F238E27FC236}">
                <a16:creationId xmlns:a16="http://schemas.microsoft.com/office/drawing/2014/main" id="{ECDED272-670A-6131-7189-1D6DEE7DD434}"/>
              </a:ext>
            </a:extLst>
          </p:cNvPr>
          <p:cNvGrpSpPr/>
          <p:nvPr/>
        </p:nvGrpSpPr>
        <p:grpSpPr>
          <a:xfrm rot="502033" flipH="1">
            <a:off x="8975635" y="2363058"/>
            <a:ext cx="314838" cy="423719"/>
            <a:chOff x="1165049" y="1512149"/>
            <a:chExt cx="1947918" cy="2621571"/>
          </a:xfrm>
        </p:grpSpPr>
        <p:sp>
          <p:nvSpPr>
            <p:cNvPr id="48" name="Freeform: Shape 47">
              <a:extLst>
                <a:ext uri="{FF2B5EF4-FFF2-40B4-BE49-F238E27FC236}">
                  <a16:creationId xmlns:a16="http://schemas.microsoft.com/office/drawing/2014/main" id="{81A877ED-B53E-9632-B9B7-5E661847E780}"/>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49" name="Freeform: Shape 48">
              <a:extLst>
                <a:ext uri="{FF2B5EF4-FFF2-40B4-BE49-F238E27FC236}">
                  <a16:creationId xmlns:a16="http://schemas.microsoft.com/office/drawing/2014/main" id="{619B3113-F4CE-3A73-955A-890D063F3D6E}"/>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0" name="Freeform: Shape 49">
              <a:extLst>
                <a:ext uri="{FF2B5EF4-FFF2-40B4-BE49-F238E27FC236}">
                  <a16:creationId xmlns:a16="http://schemas.microsoft.com/office/drawing/2014/main" id="{485BAAF4-BB94-49BD-FA97-CA5152078B7B}"/>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51" name="Group 50">
            <a:extLst>
              <a:ext uri="{FF2B5EF4-FFF2-40B4-BE49-F238E27FC236}">
                <a16:creationId xmlns:a16="http://schemas.microsoft.com/office/drawing/2014/main" id="{FAA6E2A7-3EDC-A3A4-B22A-0078156774B5}"/>
              </a:ext>
            </a:extLst>
          </p:cNvPr>
          <p:cNvGrpSpPr/>
          <p:nvPr/>
        </p:nvGrpSpPr>
        <p:grpSpPr>
          <a:xfrm rot="1209153" flipH="1">
            <a:off x="8854621" y="3049744"/>
            <a:ext cx="314838" cy="423719"/>
            <a:chOff x="1165049" y="1512149"/>
            <a:chExt cx="1947918" cy="2621571"/>
          </a:xfrm>
        </p:grpSpPr>
        <p:sp>
          <p:nvSpPr>
            <p:cNvPr id="52" name="Freeform: Shape 51">
              <a:extLst>
                <a:ext uri="{FF2B5EF4-FFF2-40B4-BE49-F238E27FC236}">
                  <a16:creationId xmlns:a16="http://schemas.microsoft.com/office/drawing/2014/main" id="{FE4D8901-8021-CC13-D319-B8212850463D}"/>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53" name="Freeform: Shape 52">
              <a:extLst>
                <a:ext uri="{FF2B5EF4-FFF2-40B4-BE49-F238E27FC236}">
                  <a16:creationId xmlns:a16="http://schemas.microsoft.com/office/drawing/2014/main" id="{38F3A3EE-9391-3707-A158-428EFAD5DE83}"/>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4" name="Freeform: Shape 53">
              <a:extLst>
                <a:ext uri="{FF2B5EF4-FFF2-40B4-BE49-F238E27FC236}">
                  <a16:creationId xmlns:a16="http://schemas.microsoft.com/office/drawing/2014/main" id="{7A9C80CF-F0AB-CEF2-A73B-B650CEFF0CFF}"/>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55" name="Group 54">
            <a:extLst>
              <a:ext uri="{FF2B5EF4-FFF2-40B4-BE49-F238E27FC236}">
                <a16:creationId xmlns:a16="http://schemas.microsoft.com/office/drawing/2014/main" id="{6D2B81BF-9548-9066-70B8-78B51400AC7E}"/>
              </a:ext>
            </a:extLst>
          </p:cNvPr>
          <p:cNvGrpSpPr/>
          <p:nvPr/>
        </p:nvGrpSpPr>
        <p:grpSpPr>
          <a:xfrm rot="4891577" flipH="1">
            <a:off x="9097214" y="3481168"/>
            <a:ext cx="314838" cy="423719"/>
            <a:chOff x="1165049" y="1512149"/>
            <a:chExt cx="1947918" cy="2621571"/>
          </a:xfrm>
        </p:grpSpPr>
        <p:sp>
          <p:nvSpPr>
            <p:cNvPr id="56" name="Freeform: Shape 55">
              <a:extLst>
                <a:ext uri="{FF2B5EF4-FFF2-40B4-BE49-F238E27FC236}">
                  <a16:creationId xmlns:a16="http://schemas.microsoft.com/office/drawing/2014/main" id="{F1659D3C-DD96-2F16-F365-4D0BCCC41842}"/>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57" name="Freeform: Shape 56">
              <a:extLst>
                <a:ext uri="{FF2B5EF4-FFF2-40B4-BE49-F238E27FC236}">
                  <a16:creationId xmlns:a16="http://schemas.microsoft.com/office/drawing/2014/main" id="{B22BD79F-6833-D31A-835B-0AFB8A9715EF}"/>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8" name="Freeform: Shape 57">
              <a:extLst>
                <a:ext uri="{FF2B5EF4-FFF2-40B4-BE49-F238E27FC236}">
                  <a16:creationId xmlns:a16="http://schemas.microsoft.com/office/drawing/2014/main" id="{F6178AF6-0A63-7D05-7582-EBA6EF18E3FC}"/>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59" name="Group 58">
            <a:extLst>
              <a:ext uri="{FF2B5EF4-FFF2-40B4-BE49-F238E27FC236}">
                <a16:creationId xmlns:a16="http://schemas.microsoft.com/office/drawing/2014/main" id="{2890150C-E823-F90E-7BC1-C82789E70DE2}"/>
              </a:ext>
            </a:extLst>
          </p:cNvPr>
          <p:cNvGrpSpPr/>
          <p:nvPr/>
        </p:nvGrpSpPr>
        <p:grpSpPr>
          <a:xfrm rot="6551757" flipH="1">
            <a:off x="10069318" y="3582419"/>
            <a:ext cx="314838" cy="423719"/>
            <a:chOff x="1165049" y="1512149"/>
            <a:chExt cx="1947918" cy="2621571"/>
          </a:xfrm>
        </p:grpSpPr>
        <p:sp>
          <p:nvSpPr>
            <p:cNvPr id="60" name="Freeform: Shape 59">
              <a:extLst>
                <a:ext uri="{FF2B5EF4-FFF2-40B4-BE49-F238E27FC236}">
                  <a16:creationId xmlns:a16="http://schemas.microsoft.com/office/drawing/2014/main" id="{1F37C633-FB49-E28A-4698-5F61EACADF46}"/>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61" name="Freeform: Shape 60">
              <a:extLst>
                <a:ext uri="{FF2B5EF4-FFF2-40B4-BE49-F238E27FC236}">
                  <a16:creationId xmlns:a16="http://schemas.microsoft.com/office/drawing/2014/main" id="{FC72B796-369D-68E5-4D7E-60D52540991E}"/>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2" name="Freeform: Shape 61">
              <a:extLst>
                <a:ext uri="{FF2B5EF4-FFF2-40B4-BE49-F238E27FC236}">
                  <a16:creationId xmlns:a16="http://schemas.microsoft.com/office/drawing/2014/main" id="{4CAC0D95-16C1-0236-3398-5BF8B29164A3}"/>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63" name="Group 62">
            <a:extLst>
              <a:ext uri="{FF2B5EF4-FFF2-40B4-BE49-F238E27FC236}">
                <a16:creationId xmlns:a16="http://schemas.microsoft.com/office/drawing/2014/main" id="{722ED991-FFA7-7BA0-3E93-EE601160E295}"/>
              </a:ext>
            </a:extLst>
          </p:cNvPr>
          <p:cNvGrpSpPr/>
          <p:nvPr/>
        </p:nvGrpSpPr>
        <p:grpSpPr>
          <a:xfrm rot="3548020" flipH="1">
            <a:off x="11081271" y="3503797"/>
            <a:ext cx="314838" cy="423719"/>
            <a:chOff x="1165049" y="1512149"/>
            <a:chExt cx="1947918" cy="2621571"/>
          </a:xfrm>
        </p:grpSpPr>
        <p:sp>
          <p:nvSpPr>
            <p:cNvPr id="64" name="Freeform: Shape 63">
              <a:extLst>
                <a:ext uri="{FF2B5EF4-FFF2-40B4-BE49-F238E27FC236}">
                  <a16:creationId xmlns:a16="http://schemas.microsoft.com/office/drawing/2014/main" id="{96A8BFA1-BF88-E4AC-08AC-40129B507F40}"/>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65" name="Freeform: Shape 64">
              <a:extLst>
                <a:ext uri="{FF2B5EF4-FFF2-40B4-BE49-F238E27FC236}">
                  <a16:creationId xmlns:a16="http://schemas.microsoft.com/office/drawing/2014/main" id="{5DC00858-033C-AF36-BEFF-BE808C42136C}"/>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6" name="Freeform: Shape 65">
              <a:extLst>
                <a:ext uri="{FF2B5EF4-FFF2-40B4-BE49-F238E27FC236}">
                  <a16:creationId xmlns:a16="http://schemas.microsoft.com/office/drawing/2014/main" id="{21893DEC-A417-8244-7BFD-99790A128200}"/>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67" name="Group 66">
            <a:extLst>
              <a:ext uri="{FF2B5EF4-FFF2-40B4-BE49-F238E27FC236}">
                <a16:creationId xmlns:a16="http://schemas.microsoft.com/office/drawing/2014/main" id="{EEFBE7AF-6561-AFC0-EE26-62FA5D95A79B}"/>
              </a:ext>
            </a:extLst>
          </p:cNvPr>
          <p:cNvGrpSpPr/>
          <p:nvPr/>
        </p:nvGrpSpPr>
        <p:grpSpPr>
          <a:xfrm rot="18036636" flipH="1">
            <a:off x="9658913" y="2140670"/>
            <a:ext cx="314838" cy="423719"/>
            <a:chOff x="1165049" y="1512149"/>
            <a:chExt cx="1947918" cy="2621571"/>
          </a:xfrm>
        </p:grpSpPr>
        <p:sp>
          <p:nvSpPr>
            <p:cNvPr id="68" name="Freeform: Shape 67">
              <a:extLst>
                <a:ext uri="{FF2B5EF4-FFF2-40B4-BE49-F238E27FC236}">
                  <a16:creationId xmlns:a16="http://schemas.microsoft.com/office/drawing/2014/main" id="{31C59E3C-CF53-C5EB-0AAB-82F009D22B86}"/>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69" name="Freeform: Shape 68">
              <a:extLst>
                <a:ext uri="{FF2B5EF4-FFF2-40B4-BE49-F238E27FC236}">
                  <a16:creationId xmlns:a16="http://schemas.microsoft.com/office/drawing/2014/main" id="{30AD01BA-EA1A-A596-DCAA-342154A1FB51}"/>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0" name="Freeform: Shape 69">
              <a:extLst>
                <a:ext uri="{FF2B5EF4-FFF2-40B4-BE49-F238E27FC236}">
                  <a16:creationId xmlns:a16="http://schemas.microsoft.com/office/drawing/2014/main" id="{92A9CF31-92E7-1DD4-7C2F-6401A547C370}"/>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71" name="Group 70">
            <a:extLst>
              <a:ext uri="{FF2B5EF4-FFF2-40B4-BE49-F238E27FC236}">
                <a16:creationId xmlns:a16="http://schemas.microsoft.com/office/drawing/2014/main" id="{ED5702E1-630A-6D4A-078D-4E640A72CB92}"/>
              </a:ext>
            </a:extLst>
          </p:cNvPr>
          <p:cNvGrpSpPr/>
          <p:nvPr/>
        </p:nvGrpSpPr>
        <p:grpSpPr>
          <a:xfrm rot="18036636" flipH="1">
            <a:off x="10221227" y="2431877"/>
            <a:ext cx="314838" cy="423719"/>
            <a:chOff x="1165049" y="1512149"/>
            <a:chExt cx="1947918" cy="2621571"/>
          </a:xfrm>
        </p:grpSpPr>
        <p:sp>
          <p:nvSpPr>
            <p:cNvPr id="72" name="Freeform: Shape 71">
              <a:extLst>
                <a:ext uri="{FF2B5EF4-FFF2-40B4-BE49-F238E27FC236}">
                  <a16:creationId xmlns:a16="http://schemas.microsoft.com/office/drawing/2014/main" id="{58412446-C111-27F0-63F4-22C3A7487303}"/>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73" name="Freeform: Shape 72">
              <a:extLst>
                <a:ext uri="{FF2B5EF4-FFF2-40B4-BE49-F238E27FC236}">
                  <a16:creationId xmlns:a16="http://schemas.microsoft.com/office/drawing/2014/main" id="{6CCBBAEF-90D1-AAD7-C0F0-0820DA6E0250}"/>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4" name="Freeform: Shape 73">
              <a:extLst>
                <a:ext uri="{FF2B5EF4-FFF2-40B4-BE49-F238E27FC236}">
                  <a16:creationId xmlns:a16="http://schemas.microsoft.com/office/drawing/2014/main" id="{94EFFCAE-8D09-1816-3EE5-D2415E81056E}"/>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75" name="Group 74">
            <a:extLst>
              <a:ext uri="{FF2B5EF4-FFF2-40B4-BE49-F238E27FC236}">
                <a16:creationId xmlns:a16="http://schemas.microsoft.com/office/drawing/2014/main" id="{52CF2C1D-E7C6-2DE9-FBDC-2E10BBFC025D}"/>
              </a:ext>
            </a:extLst>
          </p:cNvPr>
          <p:cNvGrpSpPr/>
          <p:nvPr/>
        </p:nvGrpSpPr>
        <p:grpSpPr>
          <a:xfrm rot="21420278" flipH="1">
            <a:off x="10731314" y="1999181"/>
            <a:ext cx="314838" cy="423719"/>
            <a:chOff x="1165049" y="1512149"/>
            <a:chExt cx="1947918" cy="2621571"/>
          </a:xfrm>
        </p:grpSpPr>
        <p:sp>
          <p:nvSpPr>
            <p:cNvPr id="76" name="Freeform: Shape 75">
              <a:extLst>
                <a:ext uri="{FF2B5EF4-FFF2-40B4-BE49-F238E27FC236}">
                  <a16:creationId xmlns:a16="http://schemas.microsoft.com/office/drawing/2014/main" id="{129F978B-7680-60EE-BD40-5769043EE5BD}"/>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77" name="Freeform: Shape 76">
              <a:extLst>
                <a:ext uri="{FF2B5EF4-FFF2-40B4-BE49-F238E27FC236}">
                  <a16:creationId xmlns:a16="http://schemas.microsoft.com/office/drawing/2014/main" id="{C989AD75-779A-62A8-BB0B-46CA0BAEBA61}"/>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8" name="Freeform: Shape 77">
              <a:extLst>
                <a:ext uri="{FF2B5EF4-FFF2-40B4-BE49-F238E27FC236}">
                  <a16:creationId xmlns:a16="http://schemas.microsoft.com/office/drawing/2014/main" id="{F4E7D4BA-8069-0A45-3732-F92739C56EDE}"/>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3" name="Group 2">
            <a:extLst>
              <a:ext uri="{FF2B5EF4-FFF2-40B4-BE49-F238E27FC236}">
                <a16:creationId xmlns:a16="http://schemas.microsoft.com/office/drawing/2014/main" id="{5B44AC9E-BC7F-3F1E-DDB3-A75ED43D56FA}"/>
              </a:ext>
            </a:extLst>
          </p:cNvPr>
          <p:cNvGrpSpPr/>
          <p:nvPr/>
        </p:nvGrpSpPr>
        <p:grpSpPr>
          <a:xfrm rot="21189088" flipH="1">
            <a:off x="5838965" y="2404368"/>
            <a:ext cx="314838" cy="423719"/>
            <a:chOff x="1165049" y="1512149"/>
            <a:chExt cx="1947918" cy="2621571"/>
          </a:xfrm>
        </p:grpSpPr>
        <p:sp>
          <p:nvSpPr>
            <p:cNvPr id="12" name="Freeform: Shape 11">
              <a:extLst>
                <a:ext uri="{FF2B5EF4-FFF2-40B4-BE49-F238E27FC236}">
                  <a16:creationId xmlns:a16="http://schemas.microsoft.com/office/drawing/2014/main" id="{43235A48-4E63-8688-ADFE-D2418313137C}"/>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4" name="Freeform: Shape 23">
              <a:extLst>
                <a:ext uri="{FF2B5EF4-FFF2-40B4-BE49-F238E27FC236}">
                  <a16:creationId xmlns:a16="http://schemas.microsoft.com/office/drawing/2014/main" id="{53ECCA91-9117-C68E-7503-CCC1005196BE}"/>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5" name="Freeform: Shape 24">
              <a:extLst>
                <a:ext uri="{FF2B5EF4-FFF2-40B4-BE49-F238E27FC236}">
                  <a16:creationId xmlns:a16="http://schemas.microsoft.com/office/drawing/2014/main" id="{36B38482-DB57-DFF6-8BA3-AB411E67952C}"/>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32" name="TextBox 31">
            <a:extLst>
              <a:ext uri="{FF2B5EF4-FFF2-40B4-BE49-F238E27FC236}">
                <a16:creationId xmlns:a16="http://schemas.microsoft.com/office/drawing/2014/main" id="{408136F5-5F9D-7817-6583-4BA98F28DB99}"/>
              </a:ext>
            </a:extLst>
          </p:cNvPr>
          <p:cNvSpPr txBox="1"/>
          <p:nvPr/>
        </p:nvSpPr>
        <p:spPr>
          <a:xfrm>
            <a:off x="1757102" y="5136253"/>
            <a:ext cx="8836069" cy="584775"/>
          </a:xfrm>
          <a:prstGeom prst="rect">
            <a:avLst/>
          </a:prstGeom>
          <a:noFill/>
        </p:spPr>
        <p:txBody>
          <a:bodyPr wrap="square">
            <a:spAutoFit/>
          </a:bodyPr>
          <a:lstStyle/>
          <a:p>
            <a:r>
              <a:rPr lang="en-GB" sz="1600" noProof="0" dirty="0"/>
              <a:t>As the islands expand (</a:t>
            </a:r>
            <a:r>
              <a:rPr lang="en-GB" sz="1600" b="1" noProof="0" dirty="0"/>
              <a:t>automation</a:t>
            </a:r>
            <a:r>
              <a:rPr lang="en-GB" sz="1600" noProof="0" dirty="0"/>
              <a:t> increases), the systems abut – and so, </a:t>
            </a:r>
          </a:p>
          <a:p>
            <a:r>
              <a:rPr lang="en-GB" sz="1600" noProof="0" dirty="0"/>
              <a:t>the need to communicate (</a:t>
            </a:r>
            <a:r>
              <a:rPr lang="en-GB" sz="1600" b="1" noProof="0" dirty="0"/>
              <a:t>interoperability - data exchange</a:t>
            </a:r>
            <a:r>
              <a:rPr lang="en-GB" sz="1600" noProof="0" dirty="0"/>
              <a:t>) arises and increases.</a:t>
            </a:r>
          </a:p>
        </p:txBody>
      </p:sp>
      <p:sp>
        <p:nvSpPr>
          <p:cNvPr id="33" name="TextBox 32">
            <a:extLst>
              <a:ext uri="{FF2B5EF4-FFF2-40B4-BE49-F238E27FC236}">
                <a16:creationId xmlns:a16="http://schemas.microsoft.com/office/drawing/2014/main" id="{B1329923-8A91-D62C-DAE4-864018901543}"/>
              </a:ext>
            </a:extLst>
          </p:cNvPr>
          <p:cNvSpPr txBox="1"/>
          <p:nvPr/>
        </p:nvSpPr>
        <p:spPr>
          <a:xfrm>
            <a:off x="1917572" y="1124750"/>
            <a:ext cx="9861208" cy="369332"/>
          </a:xfrm>
          <a:prstGeom prst="rect">
            <a:avLst/>
          </a:prstGeom>
          <a:noFill/>
        </p:spPr>
        <p:txBody>
          <a:bodyPr wrap="square">
            <a:spAutoFit/>
          </a:bodyPr>
          <a:lstStyle/>
          <a:p>
            <a:r>
              <a:rPr lang="en-GB" dirty="0" err="1"/>
              <a:t>tl;dr</a:t>
            </a:r>
            <a:r>
              <a:rPr lang="en-GB" dirty="0"/>
              <a:t> – as systems grow, they abut and so need to communicate </a:t>
            </a:r>
          </a:p>
        </p:txBody>
      </p:sp>
      <p:sp>
        <p:nvSpPr>
          <p:cNvPr id="34" name="Rectangle 33">
            <a:extLst>
              <a:ext uri="{FF2B5EF4-FFF2-40B4-BE49-F238E27FC236}">
                <a16:creationId xmlns:a16="http://schemas.microsoft.com/office/drawing/2014/main" id="{5F0E98D2-FE86-DA24-5583-C7279423BCE9}"/>
              </a:ext>
            </a:extLst>
          </p:cNvPr>
          <p:cNvSpPr/>
          <p:nvPr/>
        </p:nvSpPr>
        <p:spPr>
          <a:xfrm>
            <a:off x="763478" y="5136253"/>
            <a:ext cx="11424644" cy="1679714"/>
          </a:xfrm>
          <a:prstGeom prst="rect">
            <a:avLst/>
          </a:prstGeom>
          <a:solidFill>
            <a:schemeClr val="accent6">
              <a:lumMod val="40000"/>
              <a:lumOff val="6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745104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633269-E612-8F9F-698C-B62F237E36C3}"/>
              </a:ext>
            </a:extLst>
          </p:cNvPr>
          <p:cNvSpPr>
            <a:spLocks noGrp="1"/>
          </p:cNvSpPr>
          <p:nvPr>
            <p:ph type="title"/>
          </p:nvPr>
        </p:nvSpPr>
        <p:spPr>
          <a:xfrm>
            <a:off x="1127448" y="136446"/>
            <a:ext cx="10778805" cy="792242"/>
          </a:xfrm>
        </p:spPr>
        <p:txBody>
          <a:bodyPr/>
          <a:lstStyle/>
          <a:p>
            <a:r>
              <a:rPr lang="en-GB" noProof="0" dirty="0"/>
              <a:t> 4D perspective reveals vertical and horizontal data exchange</a:t>
            </a:r>
          </a:p>
        </p:txBody>
      </p:sp>
      <p:sp>
        <p:nvSpPr>
          <p:cNvPr id="7" name="Slide Number Placeholder 6">
            <a:extLst>
              <a:ext uri="{FF2B5EF4-FFF2-40B4-BE49-F238E27FC236}">
                <a16:creationId xmlns:a16="http://schemas.microsoft.com/office/drawing/2014/main" id="{EF5AAEFF-16D2-2542-7497-16D35DC103B9}"/>
              </a:ext>
            </a:extLst>
          </p:cNvPr>
          <p:cNvSpPr>
            <a:spLocks noGrp="1"/>
          </p:cNvSpPr>
          <p:nvPr>
            <p:ph type="sldNum" sz="quarter" idx="10"/>
          </p:nvPr>
        </p:nvSpPr>
        <p:spPr>
          <a:xfrm>
            <a:off x="11020028" y="6526302"/>
            <a:ext cx="1171972" cy="284162"/>
          </a:xfrm>
          <a:prstGeom prst="rect">
            <a:avLst/>
          </a:prstGeom>
        </p:spPr>
        <p:txBody>
          <a:bodyPr/>
          <a:lstStyle/>
          <a:p>
            <a:fld id="{5BB4BE56-62DA-4504-B58B-A51906D16A6E}" type="slidenum">
              <a:rPr lang="en-GB" noProof="0" smtClean="0"/>
              <a:pPr/>
              <a:t>19</a:t>
            </a:fld>
            <a:endParaRPr lang="en-GB" noProof="0" dirty="0"/>
          </a:p>
        </p:txBody>
      </p:sp>
      <p:sp>
        <p:nvSpPr>
          <p:cNvPr id="5" name="Arrow: Right 4">
            <a:extLst>
              <a:ext uri="{FF2B5EF4-FFF2-40B4-BE49-F238E27FC236}">
                <a16:creationId xmlns:a16="http://schemas.microsoft.com/office/drawing/2014/main" id="{96A53DBE-1C38-789D-6BEE-644BB49EFED7}"/>
              </a:ext>
            </a:extLst>
          </p:cNvPr>
          <p:cNvSpPr/>
          <p:nvPr/>
        </p:nvSpPr>
        <p:spPr>
          <a:xfrm rot="16200000">
            <a:off x="2727177" y="3532048"/>
            <a:ext cx="4914900" cy="3375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Verdana"/>
                <a:ea typeface="+mn-ea"/>
                <a:cs typeface="+mn-cs"/>
              </a:rPr>
              <a:t>time</a:t>
            </a: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 name="Rectangle 5">
            <a:extLst>
              <a:ext uri="{FF2B5EF4-FFF2-40B4-BE49-F238E27FC236}">
                <a16:creationId xmlns:a16="http://schemas.microsoft.com/office/drawing/2014/main" id="{52535C5B-660C-C86B-E8B1-14CAC18E9DCD}"/>
              </a:ext>
            </a:extLst>
          </p:cNvPr>
          <p:cNvSpPr/>
          <p:nvPr/>
        </p:nvSpPr>
        <p:spPr>
          <a:xfrm>
            <a:off x="5597409" y="1243373"/>
            <a:ext cx="3552825" cy="4914900"/>
          </a:xfrm>
          <a:prstGeom prst="rect">
            <a:avLst/>
          </a:prstGeom>
          <a:noFill/>
          <a:ln w="25400">
            <a:solidFill>
              <a:schemeClr val="bg2"/>
            </a:solid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noProof="0" dirty="0">
              <a:solidFill>
                <a:srgbClr val="FFFFFF"/>
              </a:solidFill>
              <a:latin typeface="Verdana"/>
            </a:endParaRPr>
          </a:p>
        </p:txBody>
      </p:sp>
      <p:sp>
        <p:nvSpPr>
          <p:cNvPr id="37" name="Flowchart: Manual Operation 36">
            <a:extLst>
              <a:ext uri="{FF2B5EF4-FFF2-40B4-BE49-F238E27FC236}">
                <a16:creationId xmlns:a16="http://schemas.microsoft.com/office/drawing/2014/main" id="{868AE31F-BA48-EAE7-7FD6-EAD258AF26C2}"/>
              </a:ext>
            </a:extLst>
          </p:cNvPr>
          <p:cNvSpPr/>
          <p:nvPr/>
        </p:nvSpPr>
        <p:spPr>
          <a:xfrm>
            <a:off x="5994845" y="3540876"/>
            <a:ext cx="1585404" cy="1311425"/>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38" name="Flowchart: Manual Operation 37">
            <a:extLst>
              <a:ext uri="{FF2B5EF4-FFF2-40B4-BE49-F238E27FC236}">
                <a16:creationId xmlns:a16="http://schemas.microsoft.com/office/drawing/2014/main" id="{2B8CC1F9-6E2B-E492-2752-5D2D5967B199}"/>
              </a:ext>
            </a:extLst>
          </p:cNvPr>
          <p:cNvSpPr/>
          <p:nvPr/>
        </p:nvSpPr>
        <p:spPr>
          <a:xfrm>
            <a:off x="5994844" y="1907362"/>
            <a:ext cx="575917" cy="1192381"/>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39" name="Flowchart: Manual Operation 38">
            <a:extLst>
              <a:ext uri="{FF2B5EF4-FFF2-40B4-BE49-F238E27FC236}">
                <a16:creationId xmlns:a16="http://schemas.microsoft.com/office/drawing/2014/main" id="{DE1B6944-6627-4286-A0AA-1F9C57578767}"/>
              </a:ext>
            </a:extLst>
          </p:cNvPr>
          <p:cNvSpPr/>
          <p:nvPr/>
        </p:nvSpPr>
        <p:spPr>
          <a:xfrm>
            <a:off x="6994053" y="2470225"/>
            <a:ext cx="575917" cy="779479"/>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40" name="Flowchart: Manual Operation 39">
            <a:extLst>
              <a:ext uri="{FF2B5EF4-FFF2-40B4-BE49-F238E27FC236}">
                <a16:creationId xmlns:a16="http://schemas.microsoft.com/office/drawing/2014/main" id="{BD81FD91-8093-3101-CFCA-E1C96984CCCC}"/>
              </a:ext>
            </a:extLst>
          </p:cNvPr>
          <p:cNvSpPr/>
          <p:nvPr/>
        </p:nvSpPr>
        <p:spPr>
          <a:xfrm>
            <a:off x="6814768" y="1468634"/>
            <a:ext cx="1939588" cy="578421"/>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41" name="Flowchart: Manual Operation 40">
            <a:extLst>
              <a:ext uri="{FF2B5EF4-FFF2-40B4-BE49-F238E27FC236}">
                <a16:creationId xmlns:a16="http://schemas.microsoft.com/office/drawing/2014/main" id="{EFF73339-5D42-5D63-F86E-5CC24F59B2EB}"/>
              </a:ext>
            </a:extLst>
          </p:cNvPr>
          <p:cNvSpPr/>
          <p:nvPr/>
        </p:nvSpPr>
        <p:spPr>
          <a:xfrm>
            <a:off x="8042026" y="2264105"/>
            <a:ext cx="575917" cy="1601843"/>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21" name="Freeform: Shape 20">
            <a:extLst>
              <a:ext uri="{FF2B5EF4-FFF2-40B4-BE49-F238E27FC236}">
                <a16:creationId xmlns:a16="http://schemas.microsoft.com/office/drawing/2014/main" id="{CDFAA0A6-A74A-7273-4547-54C937863FE2}"/>
              </a:ext>
            </a:extLst>
          </p:cNvPr>
          <p:cNvSpPr/>
          <p:nvPr/>
        </p:nvSpPr>
        <p:spPr>
          <a:xfrm>
            <a:off x="8019636" y="4241460"/>
            <a:ext cx="715477" cy="1692077"/>
          </a:xfrm>
          <a:custGeom>
            <a:avLst/>
            <a:gdLst>
              <a:gd name="connsiteX0" fmla="*/ 0 w 715477"/>
              <a:gd name="connsiteY0" fmla="*/ 0 h 1692077"/>
              <a:gd name="connsiteX1" fmla="*/ 715477 w 715477"/>
              <a:gd name="connsiteY1" fmla="*/ 0 h 1692077"/>
              <a:gd name="connsiteX2" fmla="*/ 572382 w 715477"/>
              <a:gd name="connsiteY2" fmla="*/ 751317 h 1692077"/>
              <a:gd name="connsiteX3" fmla="*/ 569301 w 715477"/>
              <a:gd name="connsiteY3" fmla="*/ 751317 h 1692077"/>
              <a:gd name="connsiteX4" fmla="*/ 534937 w 715477"/>
              <a:gd name="connsiteY4" fmla="*/ 1692077 h 1692077"/>
              <a:gd name="connsiteX5" fmla="*/ 420721 w 715477"/>
              <a:gd name="connsiteY5" fmla="*/ 1692077 h 1692077"/>
              <a:gd name="connsiteX6" fmla="*/ 386357 w 715477"/>
              <a:gd name="connsiteY6" fmla="*/ 751317 h 1692077"/>
              <a:gd name="connsiteX7" fmla="*/ 143096 w 715477"/>
              <a:gd name="connsiteY7" fmla="*/ 751317 h 169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477" h="1692077">
                <a:moveTo>
                  <a:pt x="0" y="0"/>
                </a:moveTo>
                <a:lnTo>
                  <a:pt x="715477" y="0"/>
                </a:lnTo>
                <a:lnTo>
                  <a:pt x="572382" y="751317"/>
                </a:lnTo>
                <a:lnTo>
                  <a:pt x="569301" y="751317"/>
                </a:lnTo>
                <a:lnTo>
                  <a:pt x="534937" y="1692077"/>
                </a:lnTo>
                <a:lnTo>
                  <a:pt x="420721" y="1692077"/>
                </a:lnTo>
                <a:lnTo>
                  <a:pt x="386357" y="751317"/>
                </a:lnTo>
                <a:lnTo>
                  <a:pt x="143096" y="751317"/>
                </a:lnTo>
                <a:close/>
              </a:path>
            </a:pathLst>
          </a:custGeom>
          <a:ln/>
        </p:spPr>
        <p:style>
          <a:lnRef idx="0">
            <a:schemeClr val="accent3"/>
          </a:lnRef>
          <a:fillRef idx="3">
            <a:schemeClr val="accent3"/>
          </a:fillRef>
          <a:effectRef idx="3">
            <a:schemeClr val="accent3"/>
          </a:effectRef>
          <a:fontRef idx="minor">
            <a:schemeClr val="lt1"/>
          </a:fontRef>
        </p:style>
        <p:txBody>
          <a:bodyPr wrap="square" rtlCol="0" anchor="ctr">
            <a:noAutofit/>
          </a:bodyPr>
          <a:lstStyle/>
          <a:p>
            <a:pPr algn="ctr" fontAlgn="auto">
              <a:spcBef>
                <a:spcPts val="0"/>
              </a:spcBef>
              <a:spcAft>
                <a:spcPts val="0"/>
              </a:spcAft>
            </a:pPr>
            <a:endParaRPr lang="en-GB" noProof="0" dirty="0">
              <a:solidFill>
                <a:prstClr val="white"/>
              </a:solidFill>
              <a:latin typeface="Aptos" panose="02110004020202020204"/>
            </a:endParaRPr>
          </a:p>
        </p:txBody>
      </p:sp>
      <p:sp>
        <p:nvSpPr>
          <p:cNvPr id="43" name="Flowchart: Manual Operation 42">
            <a:extLst>
              <a:ext uri="{FF2B5EF4-FFF2-40B4-BE49-F238E27FC236}">
                <a16:creationId xmlns:a16="http://schemas.microsoft.com/office/drawing/2014/main" id="{3518DFFB-7F91-B5C4-AD46-98A42E4186D2}"/>
              </a:ext>
            </a:extLst>
          </p:cNvPr>
          <p:cNvSpPr/>
          <p:nvPr/>
        </p:nvSpPr>
        <p:spPr>
          <a:xfrm>
            <a:off x="6304363" y="5441480"/>
            <a:ext cx="966368" cy="492057"/>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44" name="Flowchart: Manual Operation 43">
            <a:extLst>
              <a:ext uri="{FF2B5EF4-FFF2-40B4-BE49-F238E27FC236}">
                <a16:creationId xmlns:a16="http://schemas.microsoft.com/office/drawing/2014/main" id="{C010E19D-9FEB-02CA-C4ED-9AAACD3243C8}"/>
              </a:ext>
            </a:extLst>
          </p:cNvPr>
          <p:cNvSpPr/>
          <p:nvPr/>
        </p:nvSpPr>
        <p:spPr>
          <a:xfrm>
            <a:off x="8145939" y="5304088"/>
            <a:ext cx="232511" cy="629449"/>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55" name="TextBox 54">
            <a:extLst>
              <a:ext uri="{FF2B5EF4-FFF2-40B4-BE49-F238E27FC236}">
                <a16:creationId xmlns:a16="http://schemas.microsoft.com/office/drawing/2014/main" id="{70C91E48-47CA-E8BD-7B2A-27CC22B9E367}"/>
              </a:ext>
            </a:extLst>
          </p:cNvPr>
          <p:cNvSpPr txBox="1"/>
          <p:nvPr/>
        </p:nvSpPr>
        <p:spPr>
          <a:xfrm>
            <a:off x="9329809" y="1260080"/>
            <a:ext cx="985961" cy="369332"/>
          </a:xfrm>
          <a:prstGeom prst="rect">
            <a:avLst/>
          </a:prstGeom>
          <a:noFill/>
        </p:spPr>
        <p:txBody>
          <a:bodyPr wrap="square" rtlCol="0">
            <a:spAutoFit/>
          </a:bodyPr>
          <a:lstStyle/>
          <a:p>
            <a:r>
              <a:rPr lang="en-GB" noProof="0" dirty="0"/>
              <a:t>key</a:t>
            </a:r>
          </a:p>
        </p:txBody>
      </p:sp>
      <p:sp>
        <p:nvSpPr>
          <p:cNvPr id="56" name="TextBox 55">
            <a:extLst>
              <a:ext uri="{FF2B5EF4-FFF2-40B4-BE49-F238E27FC236}">
                <a16:creationId xmlns:a16="http://schemas.microsoft.com/office/drawing/2014/main" id="{1C20A0B4-29D7-E24B-7904-8C5E34AC294F}"/>
              </a:ext>
            </a:extLst>
          </p:cNvPr>
          <p:cNvSpPr txBox="1"/>
          <p:nvPr/>
        </p:nvSpPr>
        <p:spPr>
          <a:xfrm>
            <a:off x="10237188" y="1882822"/>
            <a:ext cx="1121134" cy="261610"/>
          </a:xfrm>
          <a:prstGeom prst="rect">
            <a:avLst/>
          </a:prstGeom>
          <a:noFill/>
        </p:spPr>
        <p:txBody>
          <a:bodyPr wrap="square" rtlCol="0">
            <a:spAutoFit/>
          </a:bodyPr>
          <a:lstStyle/>
          <a:p>
            <a:r>
              <a:rPr lang="en-GB" sz="1100" noProof="0" dirty="0"/>
              <a:t>system</a:t>
            </a:r>
          </a:p>
        </p:txBody>
      </p:sp>
      <p:sp>
        <p:nvSpPr>
          <p:cNvPr id="57" name="TextBox 56">
            <a:extLst>
              <a:ext uri="{FF2B5EF4-FFF2-40B4-BE49-F238E27FC236}">
                <a16:creationId xmlns:a16="http://schemas.microsoft.com/office/drawing/2014/main" id="{2882881E-1F3A-5A51-7668-551DCFBDA771}"/>
              </a:ext>
            </a:extLst>
          </p:cNvPr>
          <p:cNvSpPr txBox="1"/>
          <p:nvPr/>
        </p:nvSpPr>
        <p:spPr>
          <a:xfrm>
            <a:off x="10237188" y="2313815"/>
            <a:ext cx="1121134" cy="430887"/>
          </a:xfrm>
          <a:prstGeom prst="rect">
            <a:avLst/>
          </a:prstGeom>
          <a:noFill/>
        </p:spPr>
        <p:txBody>
          <a:bodyPr wrap="square" rtlCol="0">
            <a:spAutoFit/>
          </a:bodyPr>
          <a:lstStyle/>
          <a:p>
            <a:r>
              <a:rPr lang="en-GB" sz="1100" noProof="0" dirty="0"/>
              <a:t>diachronous migration</a:t>
            </a:r>
          </a:p>
        </p:txBody>
      </p:sp>
      <p:sp>
        <p:nvSpPr>
          <p:cNvPr id="61" name="TextBox 60">
            <a:extLst>
              <a:ext uri="{FF2B5EF4-FFF2-40B4-BE49-F238E27FC236}">
                <a16:creationId xmlns:a16="http://schemas.microsoft.com/office/drawing/2014/main" id="{579A5A05-A133-A336-6B21-41E2D8CA3164}"/>
              </a:ext>
            </a:extLst>
          </p:cNvPr>
          <p:cNvSpPr txBox="1"/>
          <p:nvPr/>
        </p:nvSpPr>
        <p:spPr>
          <a:xfrm>
            <a:off x="10237188" y="2914086"/>
            <a:ext cx="1340100" cy="430887"/>
          </a:xfrm>
          <a:prstGeom prst="rect">
            <a:avLst/>
          </a:prstGeom>
          <a:noFill/>
        </p:spPr>
        <p:txBody>
          <a:bodyPr wrap="square" rtlCol="0">
            <a:spAutoFit/>
          </a:bodyPr>
          <a:lstStyle/>
          <a:p>
            <a:r>
              <a:rPr lang="en-GB" sz="1100" noProof="0" dirty="0"/>
              <a:t>synchronous exchange (API)</a:t>
            </a:r>
          </a:p>
        </p:txBody>
      </p:sp>
      <p:sp>
        <p:nvSpPr>
          <p:cNvPr id="62" name="Flowchart: Manual Operation 61">
            <a:extLst>
              <a:ext uri="{FF2B5EF4-FFF2-40B4-BE49-F238E27FC236}">
                <a16:creationId xmlns:a16="http://schemas.microsoft.com/office/drawing/2014/main" id="{23C5FBBF-3080-59C1-B15E-16E1ACCF29C9}"/>
              </a:ext>
            </a:extLst>
          </p:cNvPr>
          <p:cNvSpPr/>
          <p:nvPr/>
        </p:nvSpPr>
        <p:spPr>
          <a:xfrm>
            <a:off x="9507386" y="1872640"/>
            <a:ext cx="630808" cy="369332"/>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31" name="Freeform: Shape 30">
            <a:extLst>
              <a:ext uri="{FF2B5EF4-FFF2-40B4-BE49-F238E27FC236}">
                <a16:creationId xmlns:a16="http://schemas.microsoft.com/office/drawing/2014/main" id="{3D1C6D83-C323-963F-C681-FC0F26CDEBC9}"/>
              </a:ext>
            </a:extLst>
          </p:cNvPr>
          <p:cNvSpPr/>
          <p:nvPr/>
        </p:nvSpPr>
        <p:spPr>
          <a:xfrm rot="16200000" flipH="1">
            <a:off x="7399517" y="4064831"/>
            <a:ext cx="566031" cy="951519"/>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chemeClr val="accent2">
                  <a:lumMod val="30000"/>
                  <a:lumOff val="70000"/>
                </a:schemeClr>
              </a:gs>
              <a:gs pos="35000">
                <a:schemeClr val="accent2">
                  <a:lumMod val="20000"/>
                  <a:lumOff val="80000"/>
                </a:schemeClr>
              </a:gs>
              <a:gs pos="100000">
                <a:schemeClr val="accent2">
                  <a:lumMod val="10000"/>
                  <a:lumOff val="90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34" name="Freeform: Shape 33">
            <a:extLst>
              <a:ext uri="{FF2B5EF4-FFF2-40B4-BE49-F238E27FC236}">
                <a16:creationId xmlns:a16="http://schemas.microsoft.com/office/drawing/2014/main" id="{3C279B5A-2D19-2A33-DCCA-C1C11DF02B1E}"/>
              </a:ext>
            </a:extLst>
          </p:cNvPr>
          <p:cNvSpPr/>
          <p:nvPr/>
        </p:nvSpPr>
        <p:spPr>
          <a:xfrm rot="16200000" flipH="1">
            <a:off x="7631958" y="3838287"/>
            <a:ext cx="102618" cy="951356"/>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7" name="Freeform: Shape 46">
            <a:extLst>
              <a:ext uri="{FF2B5EF4-FFF2-40B4-BE49-F238E27FC236}">
                <a16:creationId xmlns:a16="http://schemas.microsoft.com/office/drawing/2014/main" id="{3A2DC397-7724-940E-1581-D3BE03E9D511}"/>
              </a:ext>
            </a:extLst>
          </p:cNvPr>
          <p:cNvSpPr/>
          <p:nvPr/>
        </p:nvSpPr>
        <p:spPr>
          <a:xfrm rot="5400000" flipH="1">
            <a:off x="7631611" y="4291333"/>
            <a:ext cx="102619" cy="950742"/>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3" name="Freeform: Shape 52">
            <a:extLst>
              <a:ext uri="{FF2B5EF4-FFF2-40B4-BE49-F238E27FC236}">
                <a16:creationId xmlns:a16="http://schemas.microsoft.com/office/drawing/2014/main" id="{503C5AFA-244C-DE59-E5EB-A5AEA2316065}"/>
              </a:ext>
            </a:extLst>
          </p:cNvPr>
          <p:cNvSpPr/>
          <p:nvPr/>
        </p:nvSpPr>
        <p:spPr>
          <a:xfrm rot="16200000" flipH="1">
            <a:off x="7381160" y="2480734"/>
            <a:ext cx="807064" cy="765793"/>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chemeClr val="accent2">
                  <a:lumMod val="30000"/>
                  <a:lumOff val="70000"/>
                </a:schemeClr>
              </a:gs>
              <a:gs pos="35000">
                <a:schemeClr val="accent2">
                  <a:lumMod val="20000"/>
                  <a:lumOff val="80000"/>
                </a:schemeClr>
              </a:gs>
              <a:gs pos="100000">
                <a:schemeClr val="accent2">
                  <a:lumMod val="10000"/>
                  <a:lumOff val="90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63" name="Freeform: Shape 62">
            <a:extLst>
              <a:ext uri="{FF2B5EF4-FFF2-40B4-BE49-F238E27FC236}">
                <a16:creationId xmlns:a16="http://schemas.microsoft.com/office/drawing/2014/main" id="{E9F4BFE1-B3D0-AC55-9560-29BB1857DFC1}"/>
              </a:ext>
            </a:extLst>
          </p:cNvPr>
          <p:cNvSpPr/>
          <p:nvPr/>
        </p:nvSpPr>
        <p:spPr>
          <a:xfrm rot="5400000" flipH="1">
            <a:off x="7711847" y="2803446"/>
            <a:ext cx="146317" cy="765167"/>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5" name="Freeform: Shape 64">
            <a:extLst>
              <a:ext uri="{FF2B5EF4-FFF2-40B4-BE49-F238E27FC236}">
                <a16:creationId xmlns:a16="http://schemas.microsoft.com/office/drawing/2014/main" id="{CAFC59EE-06D4-CF0A-0E69-6FBC11463F8B}"/>
              </a:ext>
            </a:extLst>
          </p:cNvPr>
          <p:cNvSpPr/>
          <p:nvPr/>
        </p:nvSpPr>
        <p:spPr>
          <a:xfrm rot="16200000" flipH="1">
            <a:off x="7709171" y="3303303"/>
            <a:ext cx="291173" cy="766319"/>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chemeClr val="accent2">
                  <a:lumMod val="30000"/>
                  <a:lumOff val="70000"/>
                </a:schemeClr>
              </a:gs>
              <a:gs pos="35000">
                <a:schemeClr val="accent2">
                  <a:lumMod val="20000"/>
                  <a:lumOff val="80000"/>
                </a:schemeClr>
              </a:gs>
              <a:gs pos="100000">
                <a:schemeClr val="accent2">
                  <a:lumMod val="10000"/>
                  <a:lumOff val="90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66" name="Freeform: Shape 65">
            <a:extLst>
              <a:ext uri="{FF2B5EF4-FFF2-40B4-BE49-F238E27FC236}">
                <a16:creationId xmlns:a16="http://schemas.microsoft.com/office/drawing/2014/main" id="{702A9A76-F2D3-B9D9-E481-D51E47953A9B}"/>
              </a:ext>
            </a:extLst>
          </p:cNvPr>
          <p:cNvSpPr/>
          <p:nvPr/>
        </p:nvSpPr>
        <p:spPr>
          <a:xfrm rot="16200000" flipH="1">
            <a:off x="7828955" y="3186789"/>
            <a:ext cx="52788" cy="766188"/>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7" name="Freeform: Shape 66">
            <a:extLst>
              <a:ext uri="{FF2B5EF4-FFF2-40B4-BE49-F238E27FC236}">
                <a16:creationId xmlns:a16="http://schemas.microsoft.com/office/drawing/2014/main" id="{291D7527-AAEE-430E-5D03-B7B6641BB884}"/>
              </a:ext>
            </a:extLst>
          </p:cNvPr>
          <p:cNvSpPr/>
          <p:nvPr/>
        </p:nvSpPr>
        <p:spPr>
          <a:xfrm rot="5400000" flipH="1">
            <a:off x="7828676" y="3419931"/>
            <a:ext cx="52788" cy="76569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9" name="Freeform: Shape 68">
            <a:extLst>
              <a:ext uri="{FF2B5EF4-FFF2-40B4-BE49-F238E27FC236}">
                <a16:creationId xmlns:a16="http://schemas.microsoft.com/office/drawing/2014/main" id="{81A91231-D220-B27C-6C33-5B5020763358}"/>
              </a:ext>
            </a:extLst>
          </p:cNvPr>
          <p:cNvSpPr/>
          <p:nvPr/>
        </p:nvSpPr>
        <p:spPr>
          <a:xfrm rot="16200000" flipH="1">
            <a:off x="6460394" y="2391226"/>
            <a:ext cx="578422" cy="73642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chemeClr val="accent2">
                  <a:lumMod val="30000"/>
                  <a:lumOff val="70000"/>
                </a:schemeClr>
              </a:gs>
              <a:gs pos="35000">
                <a:schemeClr val="accent2">
                  <a:lumMod val="20000"/>
                  <a:lumOff val="80000"/>
                </a:schemeClr>
              </a:gs>
              <a:gs pos="100000">
                <a:schemeClr val="accent2">
                  <a:lumMod val="10000"/>
                  <a:lumOff val="90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73" name="Freeform: Shape 72">
            <a:extLst>
              <a:ext uri="{FF2B5EF4-FFF2-40B4-BE49-F238E27FC236}">
                <a16:creationId xmlns:a16="http://schemas.microsoft.com/office/drawing/2014/main" id="{D5FDBA4B-F8C2-6A6A-24FF-836CFF3A5F7B}"/>
              </a:ext>
            </a:extLst>
          </p:cNvPr>
          <p:cNvSpPr/>
          <p:nvPr/>
        </p:nvSpPr>
        <p:spPr>
          <a:xfrm rot="16200000" flipH="1">
            <a:off x="9629388" y="2868062"/>
            <a:ext cx="377968" cy="560102"/>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chemeClr val="accent2">
                  <a:lumMod val="30000"/>
                  <a:lumOff val="70000"/>
                </a:schemeClr>
              </a:gs>
              <a:gs pos="35000">
                <a:schemeClr val="accent2">
                  <a:lumMod val="20000"/>
                  <a:lumOff val="80000"/>
                </a:schemeClr>
              </a:gs>
              <a:gs pos="100000">
                <a:schemeClr val="accent2">
                  <a:lumMod val="10000"/>
                  <a:lumOff val="90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74" name="Freeform: Shape 73">
            <a:extLst>
              <a:ext uri="{FF2B5EF4-FFF2-40B4-BE49-F238E27FC236}">
                <a16:creationId xmlns:a16="http://schemas.microsoft.com/office/drawing/2014/main" id="{222EE4CA-288D-C17D-5886-765B236BD816}"/>
              </a:ext>
            </a:extLst>
          </p:cNvPr>
          <p:cNvSpPr/>
          <p:nvPr/>
        </p:nvSpPr>
        <p:spPr>
          <a:xfrm rot="16200000" flipH="1">
            <a:off x="9784543" y="2716780"/>
            <a:ext cx="68523" cy="560006"/>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5" name="Freeform: Shape 74">
            <a:extLst>
              <a:ext uri="{FF2B5EF4-FFF2-40B4-BE49-F238E27FC236}">
                <a16:creationId xmlns:a16="http://schemas.microsoft.com/office/drawing/2014/main" id="{9AE745DB-4C63-06A6-A658-75A7C6796946}"/>
              </a:ext>
            </a:extLst>
          </p:cNvPr>
          <p:cNvSpPr/>
          <p:nvPr/>
        </p:nvSpPr>
        <p:spPr>
          <a:xfrm rot="5400000" flipH="1">
            <a:off x="9784339" y="3019278"/>
            <a:ext cx="68524" cy="55964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5" name="Freeform: Shape 14">
            <a:extLst>
              <a:ext uri="{FF2B5EF4-FFF2-40B4-BE49-F238E27FC236}">
                <a16:creationId xmlns:a16="http://schemas.microsoft.com/office/drawing/2014/main" id="{617BDA34-B162-7E5A-09CA-1F6B72CC78F8}"/>
              </a:ext>
            </a:extLst>
          </p:cNvPr>
          <p:cNvSpPr/>
          <p:nvPr/>
        </p:nvSpPr>
        <p:spPr>
          <a:xfrm>
            <a:off x="8019634" y="3862769"/>
            <a:ext cx="722254" cy="384864"/>
          </a:xfrm>
          <a:custGeom>
            <a:avLst/>
            <a:gdLst>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89"/>
              <a:gd name="connsiteY0" fmla="*/ 428625 h 428625"/>
              <a:gd name="connsiteX1" fmla="*/ 204790 w 628689"/>
              <a:gd name="connsiteY1" fmla="*/ 0 h 428625"/>
              <a:gd name="connsiteX2" fmla="*/ 628653 w 628689"/>
              <a:gd name="connsiteY2" fmla="*/ 0 h 428625"/>
              <a:gd name="connsiteX3" fmla="*/ 576265 w 628689"/>
              <a:gd name="connsiteY3" fmla="*/ 428625 h 428625"/>
              <a:gd name="connsiteX4" fmla="*/ 576265 w 628689"/>
              <a:gd name="connsiteY4" fmla="*/ 428625 h 428625"/>
              <a:gd name="connsiteX5" fmla="*/ 3 w 628689"/>
              <a:gd name="connsiteY5" fmla="*/ 428625 h 428625"/>
              <a:gd name="connsiteX0" fmla="*/ 4 w 628690"/>
              <a:gd name="connsiteY0" fmla="*/ 431213 h 431213"/>
              <a:gd name="connsiteX1" fmla="*/ 111688 w 628690"/>
              <a:gd name="connsiteY1" fmla="*/ 0 h 431213"/>
              <a:gd name="connsiteX2" fmla="*/ 628654 w 628690"/>
              <a:gd name="connsiteY2" fmla="*/ 2588 h 431213"/>
              <a:gd name="connsiteX3" fmla="*/ 576266 w 628690"/>
              <a:gd name="connsiteY3" fmla="*/ 431213 h 431213"/>
              <a:gd name="connsiteX4" fmla="*/ 576266 w 628690"/>
              <a:gd name="connsiteY4" fmla="*/ 431213 h 431213"/>
              <a:gd name="connsiteX5" fmla="*/ 4 w 628690"/>
              <a:gd name="connsiteY5" fmla="*/ 431213 h 431213"/>
              <a:gd name="connsiteX0" fmla="*/ 4 w 576305"/>
              <a:gd name="connsiteY0" fmla="*/ 431213 h 431213"/>
              <a:gd name="connsiteX1" fmla="*/ 111688 w 576305"/>
              <a:gd name="connsiteY1" fmla="*/ 0 h 431213"/>
              <a:gd name="connsiteX2" fmla="*/ 387346 w 576305"/>
              <a:gd name="connsiteY2" fmla="*/ 12940 h 431213"/>
              <a:gd name="connsiteX3" fmla="*/ 576266 w 576305"/>
              <a:gd name="connsiteY3" fmla="*/ 431213 h 431213"/>
              <a:gd name="connsiteX4" fmla="*/ 576266 w 576305"/>
              <a:gd name="connsiteY4" fmla="*/ 431213 h 431213"/>
              <a:gd name="connsiteX5" fmla="*/ 4 w 576305"/>
              <a:gd name="connsiteY5" fmla="*/ 431213 h 431213"/>
              <a:gd name="connsiteX0" fmla="*/ 4 w 576305"/>
              <a:gd name="connsiteY0" fmla="*/ 418273 h 418273"/>
              <a:gd name="connsiteX1" fmla="*/ 115488 w 576305"/>
              <a:gd name="connsiteY1" fmla="*/ 0 h 418273"/>
              <a:gd name="connsiteX2" fmla="*/ 387346 w 576305"/>
              <a:gd name="connsiteY2" fmla="*/ 0 h 418273"/>
              <a:gd name="connsiteX3" fmla="*/ 576266 w 576305"/>
              <a:gd name="connsiteY3" fmla="*/ 418273 h 418273"/>
              <a:gd name="connsiteX4" fmla="*/ 576266 w 576305"/>
              <a:gd name="connsiteY4" fmla="*/ 418273 h 418273"/>
              <a:gd name="connsiteX5" fmla="*/ 4 w 576305"/>
              <a:gd name="connsiteY5" fmla="*/ 418273 h 41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305" h="418273">
                <a:moveTo>
                  <a:pt x="4" y="418273"/>
                </a:moveTo>
                <a:cubicBezTo>
                  <a:pt x="-790" y="208723"/>
                  <a:pt x="113901" y="154782"/>
                  <a:pt x="115488" y="0"/>
                </a:cubicBezTo>
                <a:lnTo>
                  <a:pt x="387346" y="0"/>
                </a:lnTo>
                <a:cubicBezTo>
                  <a:pt x="388933" y="147638"/>
                  <a:pt x="579441" y="242060"/>
                  <a:pt x="576266" y="418273"/>
                </a:cubicBezTo>
                <a:lnTo>
                  <a:pt x="576266" y="418273"/>
                </a:lnTo>
                <a:lnTo>
                  <a:pt x="4" y="418273"/>
                </a:lnTo>
                <a:close/>
              </a:path>
            </a:pathLst>
          </a:cu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16" name="Rectangle 12">
            <a:extLst>
              <a:ext uri="{FF2B5EF4-FFF2-40B4-BE49-F238E27FC236}">
                <a16:creationId xmlns:a16="http://schemas.microsoft.com/office/drawing/2014/main" id="{EE535B51-B364-026C-E18E-807E8C548259}"/>
              </a:ext>
            </a:extLst>
          </p:cNvPr>
          <p:cNvSpPr/>
          <p:nvPr/>
        </p:nvSpPr>
        <p:spPr>
          <a:xfrm>
            <a:off x="8144130" y="4988345"/>
            <a:ext cx="235120" cy="318650"/>
          </a:xfrm>
          <a:custGeom>
            <a:avLst/>
            <a:gdLst>
              <a:gd name="connsiteX0" fmla="*/ 0 w 575917"/>
              <a:gd name="connsiteY0" fmla="*/ 0 h 209997"/>
              <a:gd name="connsiteX1" fmla="*/ 575917 w 575917"/>
              <a:gd name="connsiteY1" fmla="*/ 0 h 209997"/>
              <a:gd name="connsiteX2" fmla="*/ 575917 w 575917"/>
              <a:gd name="connsiteY2" fmla="*/ 209997 h 209997"/>
              <a:gd name="connsiteX3" fmla="*/ 0 w 575917"/>
              <a:gd name="connsiteY3" fmla="*/ 209997 h 209997"/>
              <a:gd name="connsiteX4" fmla="*/ 0 w 575917"/>
              <a:gd name="connsiteY4" fmla="*/ 0 h 209997"/>
              <a:gd name="connsiteX0" fmla="*/ 0 w 575917"/>
              <a:gd name="connsiteY0" fmla="*/ 2382 h 212379"/>
              <a:gd name="connsiteX1" fmla="*/ 328267 w 575917"/>
              <a:gd name="connsiteY1" fmla="*/ 0 h 212379"/>
              <a:gd name="connsiteX2" fmla="*/ 575917 w 575917"/>
              <a:gd name="connsiteY2" fmla="*/ 212379 h 212379"/>
              <a:gd name="connsiteX3" fmla="*/ 0 w 575917"/>
              <a:gd name="connsiteY3" fmla="*/ 212379 h 212379"/>
              <a:gd name="connsiteX4" fmla="*/ 0 w 575917"/>
              <a:gd name="connsiteY4" fmla="*/ 2382 h 212379"/>
              <a:gd name="connsiteX0" fmla="*/ 0 w 575917"/>
              <a:gd name="connsiteY0" fmla="*/ 2382 h 212379"/>
              <a:gd name="connsiteX1" fmla="*/ 328267 w 575917"/>
              <a:gd name="connsiteY1" fmla="*/ 0 h 212379"/>
              <a:gd name="connsiteX2" fmla="*/ 575917 w 575917"/>
              <a:gd name="connsiteY2" fmla="*/ 212379 h 212379"/>
              <a:gd name="connsiteX3" fmla="*/ 0 w 575917"/>
              <a:gd name="connsiteY3" fmla="*/ 212379 h 212379"/>
              <a:gd name="connsiteX4" fmla="*/ 0 w 575917"/>
              <a:gd name="connsiteY4" fmla="*/ 2382 h 212379"/>
              <a:gd name="connsiteX0" fmla="*/ 0 w 575917"/>
              <a:gd name="connsiteY0" fmla="*/ 2382 h 212379"/>
              <a:gd name="connsiteX1" fmla="*/ 328267 w 575917"/>
              <a:gd name="connsiteY1" fmla="*/ 0 h 212379"/>
              <a:gd name="connsiteX2" fmla="*/ 575917 w 575917"/>
              <a:gd name="connsiteY2" fmla="*/ 212379 h 212379"/>
              <a:gd name="connsiteX3" fmla="*/ 0 w 575917"/>
              <a:gd name="connsiteY3" fmla="*/ 212379 h 212379"/>
              <a:gd name="connsiteX4" fmla="*/ 0 w 575917"/>
              <a:gd name="connsiteY4" fmla="*/ 2382 h 212379"/>
              <a:gd name="connsiteX0" fmla="*/ 0 w 637830"/>
              <a:gd name="connsiteY0" fmla="*/ 1 h 212379"/>
              <a:gd name="connsiteX1" fmla="*/ 390180 w 637830"/>
              <a:gd name="connsiteY1" fmla="*/ 0 h 212379"/>
              <a:gd name="connsiteX2" fmla="*/ 637830 w 637830"/>
              <a:gd name="connsiteY2" fmla="*/ 212379 h 212379"/>
              <a:gd name="connsiteX3" fmla="*/ 61913 w 637830"/>
              <a:gd name="connsiteY3" fmla="*/ 212379 h 212379"/>
              <a:gd name="connsiteX4" fmla="*/ 0 w 637830"/>
              <a:gd name="connsiteY4" fmla="*/ 1 h 212379"/>
              <a:gd name="connsiteX0" fmla="*/ 0 w 637830"/>
              <a:gd name="connsiteY0" fmla="*/ 1 h 212379"/>
              <a:gd name="connsiteX1" fmla="*/ 390180 w 637830"/>
              <a:gd name="connsiteY1" fmla="*/ 0 h 212379"/>
              <a:gd name="connsiteX2" fmla="*/ 637830 w 637830"/>
              <a:gd name="connsiteY2" fmla="*/ 212379 h 212379"/>
              <a:gd name="connsiteX3" fmla="*/ 61913 w 637830"/>
              <a:gd name="connsiteY3" fmla="*/ 212379 h 212379"/>
              <a:gd name="connsiteX4" fmla="*/ 0 w 637830"/>
              <a:gd name="connsiteY4" fmla="*/ 1 h 212379"/>
              <a:gd name="connsiteX0" fmla="*/ 0 w 637830"/>
              <a:gd name="connsiteY0" fmla="*/ 1 h 212379"/>
              <a:gd name="connsiteX1" fmla="*/ 390180 w 637830"/>
              <a:gd name="connsiteY1" fmla="*/ 0 h 212379"/>
              <a:gd name="connsiteX2" fmla="*/ 637830 w 637830"/>
              <a:gd name="connsiteY2" fmla="*/ 212379 h 212379"/>
              <a:gd name="connsiteX3" fmla="*/ 61913 w 637830"/>
              <a:gd name="connsiteY3" fmla="*/ 212379 h 212379"/>
              <a:gd name="connsiteX4" fmla="*/ 0 w 637830"/>
              <a:gd name="connsiteY4" fmla="*/ 1 h 212379"/>
              <a:gd name="connsiteX0" fmla="*/ 31411 w 575917"/>
              <a:gd name="connsiteY0" fmla="*/ 0 h 213978"/>
              <a:gd name="connsiteX1" fmla="*/ 328267 w 575917"/>
              <a:gd name="connsiteY1" fmla="*/ 1599 h 213978"/>
              <a:gd name="connsiteX2" fmla="*/ 575917 w 575917"/>
              <a:gd name="connsiteY2" fmla="*/ 213978 h 213978"/>
              <a:gd name="connsiteX3" fmla="*/ 0 w 575917"/>
              <a:gd name="connsiteY3" fmla="*/ 213978 h 213978"/>
              <a:gd name="connsiteX4" fmla="*/ 31411 w 575917"/>
              <a:gd name="connsiteY4" fmla="*/ 0 h 213978"/>
              <a:gd name="connsiteX0" fmla="*/ 48908 w 575917"/>
              <a:gd name="connsiteY0" fmla="*/ 0 h 212379"/>
              <a:gd name="connsiteX1" fmla="*/ 328267 w 575917"/>
              <a:gd name="connsiteY1" fmla="*/ 0 h 212379"/>
              <a:gd name="connsiteX2" fmla="*/ 575917 w 575917"/>
              <a:gd name="connsiteY2" fmla="*/ 212379 h 212379"/>
              <a:gd name="connsiteX3" fmla="*/ 0 w 575917"/>
              <a:gd name="connsiteY3" fmla="*/ 212379 h 212379"/>
              <a:gd name="connsiteX4" fmla="*/ 48908 w 575917"/>
              <a:gd name="connsiteY4" fmla="*/ 0 h 212379"/>
              <a:gd name="connsiteX0" fmla="*/ 48908 w 575917"/>
              <a:gd name="connsiteY0" fmla="*/ 1600 h 213979"/>
              <a:gd name="connsiteX1" fmla="*/ 427423 w 575917"/>
              <a:gd name="connsiteY1" fmla="*/ 0 h 213979"/>
              <a:gd name="connsiteX2" fmla="*/ 575917 w 575917"/>
              <a:gd name="connsiteY2" fmla="*/ 213979 h 213979"/>
              <a:gd name="connsiteX3" fmla="*/ 0 w 575917"/>
              <a:gd name="connsiteY3" fmla="*/ 213979 h 213979"/>
              <a:gd name="connsiteX4" fmla="*/ 48908 w 575917"/>
              <a:gd name="connsiteY4" fmla="*/ 1600 h 213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917" h="213979">
                <a:moveTo>
                  <a:pt x="48908" y="1600"/>
                </a:moveTo>
                <a:lnTo>
                  <a:pt x="427423" y="0"/>
                </a:lnTo>
                <a:cubicBezTo>
                  <a:pt x="429010" y="89843"/>
                  <a:pt x="569567" y="133661"/>
                  <a:pt x="575917" y="213979"/>
                </a:cubicBezTo>
                <a:lnTo>
                  <a:pt x="0" y="213979"/>
                </a:lnTo>
                <a:cubicBezTo>
                  <a:pt x="794" y="112229"/>
                  <a:pt x="52878" y="79537"/>
                  <a:pt x="48908" y="1600"/>
                </a:cubicBezTo>
                <a:close/>
              </a:path>
            </a:pathLst>
          </a:cu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14" name="Rectangle 13">
            <a:extLst>
              <a:ext uri="{FF2B5EF4-FFF2-40B4-BE49-F238E27FC236}">
                <a16:creationId xmlns:a16="http://schemas.microsoft.com/office/drawing/2014/main" id="{01CB90FE-1EFA-642D-AEE7-4AB02738D7EB}"/>
              </a:ext>
            </a:extLst>
          </p:cNvPr>
          <p:cNvSpPr/>
          <p:nvPr/>
        </p:nvSpPr>
        <p:spPr>
          <a:xfrm>
            <a:off x="6304363" y="4852301"/>
            <a:ext cx="966368" cy="605776"/>
          </a:xfrm>
          <a:prstGeom prst="rect">
            <a:avLst/>
          </a:pr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13" name="Rectangle 12">
            <a:extLst>
              <a:ext uri="{FF2B5EF4-FFF2-40B4-BE49-F238E27FC236}">
                <a16:creationId xmlns:a16="http://schemas.microsoft.com/office/drawing/2014/main" id="{0FBAFB2C-791F-6FDE-8207-13A1E4F3B81C}"/>
              </a:ext>
            </a:extLst>
          </p:cNvPr>
          <p:cNvSpPr/>
          <p:nvPr/>
        </p:nvSpPr>
        <p:spPr>
          <a:xfrm>
            <a:off x="7980113" y="2044673"/>
            <a:ext cx="637830" cy="227643"/>
          </a:xfrm>
          <a:custGeom>
            <a:avLst/>
            <a:gdLst>
              <a:gd name="connsiteX0" fmla="*/ 0 w 575917"/>
              <a:gd name="connsiteY0" fmla="*/ 0 h 209997"/>
              <a:gd name="connsiteX1" fmla="*/ 575917 w 575917"/>
              <a:gd name="connsiteY1" fmla="*/ 0 h 209997"/>
              <a:gd name="connsiteX2" fmla="*/ 575917 w 575917"/>
              <a:gd name="connsiteY2" fmla="*/ 209997 h 209997"/>
              <a:gd name="connsiteX3" fmla="*/ 0 w 575917"/>
              <a:gd name="connsiteY3" fmla="*/ 209997 h 209997"/>
              <a:gd name="connsiteX4" fmla="*/ 0 w 575917"/>
              <a:gd name="connsiteY4" fmla="*/ 0 h 209997"/>
              <a:gd name="connsiteX0" fmla="*/ 0 w 575917"/>
              <a:gd name="connsiteY0" fmla="*/ 2382 h 212379"/>
              <a:gd name="connsiteX1" fmla="*/ 328267 w 575917"/>
              <a:gd name="connsiteY1" fmla="*/ 0 h 212379"/>
              <a:gd name="connsiteX2" fmla="*/ 575917 w 575917"/>
              <a:gd name="connsiteY2" fmla="*/ 212379 h 212379"/>
              <a:gd name="connsiteX3" fmla="*/ 0 w 575917"/>
              <a:gd name="connsiteY3" fmla="*/ 212379 h 212379"/>
              <a:gd name="connsiteX4" fmla="*/ 0 w 575917"/>
              <a:gd name="connsiteY4" fmla="*/ 2382 h 212379"/>
              <a:gd name="connsiteX0" fmla="*/ 0 w 575917"/>
              <a:gd name="connsiteY0" fmla="*/ 2382 h 212379"/>
              <a:gd name="connsiteX1" fmla="*/ 328267 w 575917"/>
              <a:gd name="connsiteY1" fmla="*/ 0 h 212379"/>
              <a:gd name="connsiteX2" fmla="*/ 575917 w 575917"/>
              <a:gd name="connsiteY2" fmla="*/ 212379 h 212379"/>
              <a:gd name="connsiteX3" fmla="*/ 0 w 575917"/>
              <a:gd name="connsiteY3" fmla="*/ 212379 h 212379"/>
              <a:gd name="connsiteX4" fmla="*/ 0 w 575917"/>
              <a:gd name="connsiteY4" fmla="*/ 2382 h 212379"/>
              <a:gd name="connsiteX0" fmla="*/ 0 w 575917"/>
              <a:gd name="connsiteY0" fmla="*/ 2382 h 212379"/>
              <a:gd name="connsiteX1" fmla="*/ 328267 w 575917"/>
              <a:gd name="connsiteY1" fmla="*/ 0 h 212379"/>
              <a:gd name="connsiteX2" fmla="*/ 575917 w 575917"/>
              <a:gd name="connsiteY2" fmla="*/ 212379 h 212379"/>
              <a:gd name="connsiteX3" fmla="*/ 0 w 575917"/>
              <a:gd name="connsiteY3" fmla="*/ 212379 h 212379"/>
              <a:gd name="connsiteX4" fmla="*/ 0 w 575917"/>
              <a:gd name="connsiteY4" fmla="*/ 2382 h 212379"/>
              <a:gd name="connsiteX0" fmla="*/ 0 w 637830"/>
              <a:gd name="connsiteY0" fmla="*/ 1 h 212379"/>
              <a:gd name="connsiteX1" fmla="*/ 390180 w 637830"/>
              <a:gd name="connsiteY1" fmla="*/ 0 h 212379"/>
              <a:gd name="connsiteX2" fmla="*/ 637830 w 637830"/>
              <a:gd name="connsiteY2" fmla="*/ 212379 h 212379"/>
              <a:gd name="connsiteX3" fmla="*/ 61913 w 637830"/>
              <a:gd name="connsiteY3" fmla="*/ 212379 h 212379"/>
              <a:gd name="connsiteX4" fmla="*/ 0 w 637830"/>
              <a:gd name="connsiteY4" fmla="*/ 1 h 212379"/>
              <a:gd name="connsiteX0" fmla="*/ 0 w 637830"/>
              <a:gd name="connsiteY0" fmla="*/ 1 h 212379"/>
              <a:gd name="connsiteX1" fmla="*/ 390180 w 637830"/>
              <a:gd name="connsiteY1" fmla="*/ 0 h 212379"/>
              <a:gd name="connsiteX2" fmla="*/ 637830 w 637830"/>
              <a:gd name="connsiteY2" fmla="*/ 212379 h 212379"/>
              <a:gd name="connsiteX3" fmla="*/ 61913 w 637830"/>
              <a:gd name="connsiteY3" fmla="*/ 212379 h 212379"/>
              <a:gd name="connsiteX4" fmla="*/ 0 w 637830"/>
              <a:gd name="connsiteY4" fmla="*/ 1 h 212379"/>
              <a:gd name="connsiteX0" fmla="*/ 0 w 637830"/>
              <a:gd name="connsiteY0" fmla="*/ 1 h 212379"/>
              <a:gd name="connsiteX1" fmla="*/ 390180 w 637830"/>
              <a:gd name="connsiteY1" fmla="*/ 0 h 212379"/>
              <a:gd name="connsiteX2" fmla="*/ 637830 w 637830"/>
              <a:gd name="connsiteY2" fmla="*/ 212379 h 212379"/>
              <a:gd name="connsiteX3" fmla="*/ 61913 w 637830"/>
              <a:gd name="connsiteY3" fmla="*/ 212379 h 212379"/>
              <a:gd name="connsiteX4" fmla="*/ 0 w 637830"/>
              <a:gd name="connsiteY4" fmla="*/ 1 h 21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30" h="212379">
                <a:moveTo>
                  <a:pt x="0" y="1"/>
                </a:moveTo>
                <a:lnTo>
                  <a:pt x="390180" y="0"/>
                </a:lnTo>
                <a:cubicBezTo>
                  <a:pt x="391767" y="89843"/>
                  <a:pt x="631480" y="132061"/>
                  <a:pt x="637830" y="212379"/>
                </a:cubicBezTo>
                <a:lnTo>
                  <a:pt x="61913" y="212379"/>
                </a:lnTo>
                <a:cubicBezTo>
                  <a:pt x="62707" y="110629"/>
                  <a:pt x="3970" y="77938"/>
                  <a:pt x="0" y="1"/>
                </a:cubicBezTo>
                <a:close/>
              </a:path>
            </a:pathLst>
          </a:cu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12" name="Freeform: Shape 11">
            <a:extLst>
              <a:ext uri="{FF2B5EF4-FFF2-40B4-BE49-F238E27FC236}">
                <a16:creationId xmlns:a16="http://schemas.microsoft.com/office/drawing/2014/main" id="{A377DB9E-0695-B5DC-2A55-09C7742A5C5B}"/>
              </a:ext>
            </a:extLst>
          </p:cNvPr>
          <p:cNvSpPr/>
          <p:nvPr/>
        </p:nvSpPr>
        <p:spPr>
          <a:xfrm>
            <a:off x="6109795" y="3099743"/>
            <a:ext cx="919187" cy="440057"/>
          </a:xfrm>
          <a:custGeom>
            <a:avLst/>
            <a:gdLst>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89"/>
              <a:gd name="connsiteY0" fmla="*/ 428625 h 428625"/>
              <a:gd name="connsiteX1" fmla="*/ 204790 w 628689"/>
              <a:gd name="connsiteY1" fmla="*/ 0 h 428625"/>
              <a:gd name="connsiteX2" fmla="*/ 628653 w 628689"/>
              <a:gd name="connsiteY2" fmla="*/ 0 h 428625"/>
              <a:gd name="connsiteX3" fmla="*/ 576265 w 628689"/>
              <a:gd name="connsiteY3" fmla="*/ 428625 h 428625"/>
              <a:gd name="connsiteX4" fmla="*/ 576265 w 628689"/>
              <a:gd name="connsiteY4" fmla="*/ 428625 h 428625"/>
              <a:gd name="connsiteX5" fmla="*/ 3 w 628689"/>
              <a:gd name="connsiteY5" fmla="*/ 428625 h 428625"/>
              <a:gd name="connsiteX0" fmla="*/ 145268 w 773954"/>
              <a:gd name="connsiteY0" fmla="*/ 428625 h 428625"/>
              <a:gd name="connsiteX1" fmla="*/ 12 w 773954"/>
              <a:gd name="connsiteY1" fmla="*/ 2319 h 428625"/>
              <a:gd name="connsiteX2" fmla="*/ 773918 w 773954"/>
              <a:gd name="connsiteY2" fmla="*/ 0 h 428625"/>
              <a:gd name="connsiteX3" fmla="*/ 721530 w 773954"/>
              <a:gd name="connsiteY3" fmla="*/ 428625 h 428625"/>
              <a:gd name="connsiteX4" fmla="*/ 721530 w 773954"/>
              <a:gd name="connsiteY4" fmla="*/ 428625 h 428625"/>
              <a:gd name="connsiteX5" fmla="*/ 145268 w 773954"/>
              <a:gd name="connsiteY5" fmla="*/ 428625 h 428625"/>
              <a:gd name="connsiteX0" fmla="*/ 145268 w 721550"/>
              <a:gd name="connsiteY0" fmla="*/ 428625 h 428625"/>
              <a:gd name="connsiteX1" fmla="*/ 12 w 721550"/>
              <a:gd name="connsiteY1" fmla="*/ 2319 h 428625"/>
              <a:gd name="connsiteX2" fmla="*/ 347674 w 721550"/>
              <a:gd name="connsiteY2" fmla="*/ 0 h 428625"/>
              <a:gd name="connsiteX3" fmla="*/ 721530 w 721550"/>
              <a:gd name="connsiteY3" fmla="*/ 428625 h 428625"/>
              <a:gd name="connsiteX4" fmla="*/ 721530 w 721550"/>
              <a:gd name="connsiteY4" fmla="*/ 428625 h 428625"/>
              <a:gd name="connsiteX5" fmla="*/ 145268 w 721550"/>
              <a:gd name="connsiteY5" fmla="*/ 428625 h 428625"/>
              <a:gd name="connsiteX0" fmla="*/ 145268 w 914411"/>
              <a:gd name="connsiteY0" fmla="*/ 428625 h 428625"/>
              <a:gd name="connsiteX1" fmla="*/ 12 w 914411"/>
              <a:gd name="connsiteY1" fmla="*/ 2319 h 428625"/>
              <a:gd name="connsiteX2" fmla="*/ 347674 w 914411"/>
              <a:gd name="connsiteY2" fmla="*/ 0 h 428625"/>
              <a:gd name="connsiteX3" fmla="*/ 721530 w 914411"/>
              <a:gd name="connsiteY3" fmla="*/ 428625 h 428625"/>
              <a:gd name="connsiteX4" fmla="*/ 914411 w 914411"/>
              <a:gd name="connsiteY4" fmla="*/ 419347 h 428625"/>
              <a:gd name="connsiteX5" fmla="*/ 145268 w 914411"/>
              <a:gd name="connsiteY5" fmla="*/ 428625 h 428625"/>
              <a:gd name="connsiteX0" fmla="*/ 145268 w 919187"/>
              <a:gd name="connsiteY0" fmla="*/ 428625 h 428625"/>
              <a:gd name="connsiteX1" fmla="*/ 12 w 919187"/>
              <a:gd name="connsiteY1" fmla="*/ 2319 h 428625"/>
              <a:gd name="connsiteX2" fmla="*/ 347674 w 919187"/>
              <a:gd name="connsiteY2" fmla="*/ 0 h 428625"/>
              <a:gd name="connsiteX3" fmla="*/ 919174 w 919187"/>
              <a:gd name="connsiteY3" fmla="*/ 428625 h 428625"/>
              <a:gd name="connsiteX4" fmla="*/ 914411 w 919187"/>
              <a:gd name="connsiteY4" fmla="*/ 419347 h 428625"/>
              <a:gd name="connsiteX5" fmla="*/ 145268 w 919187"/>
              <a:gd name="connsiteY5" fmla="*/ 4286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87" h="428625">
                <a:moveTo>
                  <a:pt x="145268" y="428625"/>
                </a:moveTo>
                <a:cubicBezTo>
                  <a:pt x="144474" y="219075"/>
                  <a:pt x="-1575" y="157101"/>
                  <a:pt x="12" y="2319"/>
                </a:cubicBezTo>
                <a:lnTo>
                  <a:pt x="347674" y="0"/>
                </a:lnTo>
                <a:cubicBezTo>
                  <a:pt x="349261" y="147638"/>
                  <a:pt x="922349" y="252412"/>
                  <a:pt x="919174" y="428625"/>
                </a:cubicBezTo>
                <a:lnTo>
                  <a:pt x="914411" y="419347"/>
                </a:lnTo>
                <a:lnTo>
                  <a:pt x="145268" y="428625"/>
                </a:lnTo>
                <a:close/>
              </a:path>
            </a:pathLst>
          </a:cu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11" name="Freeform: Shape 10">
            <a:extLst>
              <a:ext uri="{FF2B5EF4-FFF2-40B4-BE49-F238E27FC236}">
                <a16:creationId xmlns:a16="http://schemas.microsoft.com/office/drawing/2014/main" id="{337DB98F-B556-A47F-166C-217BB3B0F315}"/>
              </a:ext>
            </a:extLst>
          </p:cNvPr>
          <p:cNvSpPr/>
          <p:nvPr/>
        </p:nvSpPr>
        <p:spPr>
          <a:xfrm>
            <a:off x="6445970" y="3245642"/>
            <a:ext cx="1009650" cy="299295"/>
          </a:xfrm>
          <a:custGeom>
            <a:avLst/>
            <a:gdLst>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89"/>
              <a:gd name="connsiteY0" fmla="*/ 428625 h 428625"/>
              <a:gd name="connsiteX1" fmla="*/ 204790 w 628689"/>
              <a:gd name="connsiteY1" fmla="*/ 0 h 428625"/>
              <a:gd name="connsiteX2" fmla="*/ 628653 w 628689"/>
              <a:gd name="connsiteY2" fmla="*/ 0 h 428625"/>
              <a:gd name="connsiteX3" fmla="*/ 576265 w 628689"/>
              <a:gd name="connsiteY3" fmla="*/ 428625 h 428625"/>
              <a:gd name="connsiteX4" fmla="*/ 576265 w 628689"/>
              <a:gd name="connsiteY4" fmla="*/ 428625 h 428625"/>
              <a:gd name="connsiteX5" fmla="*/ 3 w 628689"/>
              <a:gd name="connsiteY5" fmla="*/ 428625 h 428625"/>
              <a:gd name="connsiteX0" fmla="*/ 2 w 628688"/>
              <a:gd name="connsiteY0" fmla="*/ 428625 h 428625"/>
              <a:gd name="connsiteX1" fmla="*/ 280989 w 628688"/>
              <a:gd name="connsiteY1" fmla="*/ 0 h 428625"/>
              <a:gd name="connsiteX2" fmla="*/ 628652 w 628688"/>
              <a:gd name="connsiteY2" fmla="*/ 0 h 428625"/>
              <a:gd name="connsiteX3" fmla="*/ 576264 w 628688"/>
              <a:gd name="connsiteY3" fmla="*/ 428625 h 428625"/>
              <a:gd name="connsiteX4" fmla="*/ 576264 w 628688"/>
              <a:gd name="connsiteY4" fmla="*/ 428625 h 428625"/>
              <a:gd name="connsiteX5" fmla="*/ 2 w 628688"/>
              <a:gd name="connsiteY5" fmla="*/ 428625 h 428625"/>
              <a:gd name="connsiteX0" fmla="*/ 0 w 1009686"/>
              <a:gd name="connsiteY0" fmla="*/ 421805 h 428625"/>
              <a:gd name="connsiteX1" fmla="*/ 661987 w 1009686"/>
              <a:gd name="connsiteY1" fmla="*/ 0 h 428625"/>
              <a:gd name="connsiteX2" fmla="*/ 1009650 w 1009686"/>
              <a:gd name="connsiteY2" fmla="*/ 0 h 428625"/>
              <a:gd name="connsiteX3" fmla="*/ 957262 w 1009686"/>
              <a:gd name="connsiteY3" fmla="*/ 428625 h 428625"/>
              <a:gd name="connsiteX4" fmla="*/ 957262 w 1009686"/>
              <a:gd name="connsiteY4" fmla="*/ 428625 h 428625"/>
              <a:gd name="connsiteX5" fmla="*/ 0 w 1009686"/>
              <a:gd name="connsiteY5" fmla="*/ 421805 h 428625"/>
              <a:gd name="connsiteX0" fmla="*/ 0 w 1009686"/>
              <a:gd name="connsiteY0" fmla="*/ 421805 h 428625"/>
              <a:gd name="connsiteX1" fmla="*/ 661987 w 1009686"/>
              <a:gd name="connsiteY1" fmla="*/ 0 h 428625"/>
              <a:gd name="connsiteX2" fmla="*/ 1009650 w 1009686"/>
              <a:gd name="connsiteY2" fmla="*/ 0 h 428625"/>
              <a:gd name="connsiteX3" fmla="*/ 957262 w 1009686"/>
              <a:gd name="connsiteY3" fmla="*/ 428625 h 428625"/>
              <a:gd name="connsiteX4" fmla="*/ 957262 w 1009686"/>
              <a:gd name="connsiteY4" fmla="*/ 428625 h 428625"/>
              <a:gd name="connsiteX5" fmla="*/ 0 w 1009686"/>
              <a:gd name="connsiteY5" fmla="*/ 421805 h 428625"/>
              <a:gd name="connsiteX0" fmla="*/ 0 w 1009650"/>
              <a:gd name="connsiteY0" fmla="*/ 421805 h 428625"/>
              <a:gd name="connsiteX1" fmla="*/ 661987 w 1009650"/>
              <a:gd name="connsiteY1" fmla="*/ 0 h 428625"/>
              <a:gd name="connsiteX2" fmla="*/ 1009650 w 1009650"/>
              <a:gd name="connsiteY2" fmla="*/ 0 h 428625"/>
              <a:gd name="connsiteX3" fmla="*/ 957262 w 1009650"/>
              <a:gd name="connsiteY3" fmla="*/ 428625 h 428625"/>
              <a:gd name="connsiteX4" fmla="*/ 957262 w 1009650"/>
              <a:gd name="connsiteY4" fmla="*/ 428625 h 428625"/>
              <a:gd name="connsiteX5" fmla="*/ 0 w 1009650"/>
              <a:gd name="connsiteY5" fmla="*/ 421805 h 428625"/>
              <a:gd name="connsiteX0" fmla="*/ 0 w 1009650"/>
              <a:gd name="connsiteY0" fmla="*/ 421805 h 428625"/>
              <a:gd name="connsiteX1" fmla="*/ 661987 w 1009650"/>
              <a:gd name="connsiteY1" fmla="*/ 0 h 428625"/>
              <a:gd name="connsiteX2" fmla="*/ 1009650 w 1009650"/>
              <a:gd name="connsiteY2" fmla="*/ 0 h 428625"/>
              <a:gd name="connsiteX3" fmla="*/ 957262 w 1009650"/>
              <a:gd name="connsiteY3" fmla="*/ 428625 h 428625"/>
              <a:gd name="connsiteX4" fmla="*/ 900112 w 1009650"/>
              <a:gd name="connsiteY4" fmla="*/ 421805 h 428625"/>
              <a:gd name="connsiteX5" fmla="*/ 0 w 1009650"/>
              <a:gd name="connsiteY5" fmla="*/ 421805 h 428625"/>
              <a:gd name="connsiteX0" fmla="*/ 0 w 1009650"/>
              <a:gd name="connsiteY0" fmla="*/ 421805 h 428625"/>
              <a:gd name="connsiteX1" fmla="*/ 661987 w 1009650"/>
              <a:gd name="connsiteY1" fmla="*/ 0 h 428625"/>
              <a:gd name="connsiteX2" fmla="*/ 1009650 w 1009650"/>
              <a:gd name="connsiteY2" fmla="*/ 0 h 428625"/>
              <a:gd name="connsiteX3" fmla="*/ 909637 w 1009650"/>
              <a:gd name="connsiteY3" fmla="*/ 428625 h 428625"/>
              <a:gd name="connsiteX4" fmla="*/ 900112 w 1009650"/>
              <a:gd name="connsiteY4" fmla="*/ 421805 h 428625"/>
              <a:gd name="connsiteX5" fmla="*/ 0 w 1009650"/>
              <a:gd name="connsiteY5" fmla="*/ 421805 h 428625"/>
              <a:gd name="connsiteX0" fmla="*/ 0 w 1009650"/>
              <a:gd name="connsiteY0" fmla="*/ 421805 h 428625"/>
              <a:gd name="connsiteX1" fmla="*/ 661987 w 1009650"/>
              <a:gd name="connsiteY1" fmla="*/ 0 h 428625"/>
              <a:gd name="connsiteX2" fmla="*/ 1009650 w 1009650"/>
              <a:gd name="connsiteY2" fmla="*/ 0 h 428625"/>
              <a:gd name="connsiteX3" fmla="*/ 909637 w 1009650"/>
              <a:gd name="connsiteY3" fmla="*/ 428625 h 428625"/>
              <a:gd name="connsiteX4" fmla="*/ 900112 w 1009650"/>
              <a:gd name="connsiteY4" fmla="*/ 421805 h 428625"/>
              <a:gd name="connsiteX5" fmla="*/ 0 w 1009650"/>
              <a:gd name="connsiteY5" fmla="*/ 42180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650" h="428625">
                <a:moveTo>
                  <a:pt x="0" y="421805"/>
                </a:moveTo>
                <a:cubicBezTo>
                  <a:pt x="1588" y="116769"/>
                  <a:pt x="662782" y="246858"/>
                  <a:pt x="661987" y="0"/>
                </a:cubicBezTo>
                <a:lnTo>
                  <a:pt x="1009650" y="0"/>
                </a:lnTo>
                <a:cubicBezTo>
                  <a:pt x="1008856" y="205612"/>
                  <a:pt x="912812" y="252412"/>
                  <a:pt x="909637" y="428625"/>
                </a:cubicBezTo>
                <a:lnTo>
                  <a:pt x="900112" y="421805"/>
                </a:lnTo>
                <a:lnTo>
                  <a:pt x="0" y="421805"/>
                </a:lnTo>
                <a:close/>
              </a:path>
            </a:pathLst>
          </a:cu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10" name="Freeform: Shape 9">
            <a:extLst>
              <a:ext uri="{FF2B5EF4-FFF2-40B4-BE49-F238E27FC236}">
                <a16:creationId xmlns:a16="http://schemas.microsoft.com/office/drawing/2014/main" id="{D4B63180-04A6-6816-E4F6-457857C8167F}"/>
              </a:ext>
            </a:extLst>
          </p:cNvPr>
          <p:cNvSpPr/>
          <p:nvPr/>
        </p:nvSpPr>
        <p:spPr>
          <a:xfrm>
            <a:off x="6995406" y="2064258"/>
            <a:ext cx="636477" cy="407108"/>
          </a:xfrm>
          <a:custGeom>
            <a:avLst/>
            <a:gdLst>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89"/>
              <a:gd name="connsiteY0" fmla="*/ 428625 h 428625"/>
              <a:gd name="connsiteX1" fmla="*/ 204790 w 628689"/>
              <a:gd name="connsiteY1" fmla="*/ 0 h 428625"/>
              <a:gd name="connsiteX2" fmla="*/ 628653 w 628689"/>
              <a:gd name="connsiteY2" fmla="*/ 0 h 428625"/>
              <a:gd name="connsiteX3" fmla="*/ 576265 w 628689"/>
              <a:gd name="connsiteY3" fmla="*/ 428625 h 428625"/>
              <a:gd name="connsiteX4" fmla="*/ 576265 w 628689"/>
              <a:gd name="connsiteY4" fmla="*/ 428625 h 428625"/>
              <a:gd name="connsiteX5" fmla="*/ 3 w 628689"/>
              <a:gd name="connsiteY5" fmla="*/ 4286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89" h="428625">
                <a:moveTo>
                  <a:pt x="3" y="428625"/>
                </a:moveTo>
                <a:cubicBezTo>
                  <a:pt x="-791" y="219075"/>
                  <a:pt x="203203" y="154782"/>
                  <a:pt x="204790" y="0"/>
                </a:cubicBezTo>
                <a:lnTo>
                  <a:pt x="628653" y="0"/>
                </a:lnTo>
                <a:cubicBezTo>
                  <a:pt x="630240" y="147638"/>
                  <a:pt x="579440" y="252412"/>
                  <a:pt x="576265" y="428625"/>
                </a:cubicBezTo>
                <a:lnTo>
                  <a:pt x="576265" y="428625"/>
                </a:lnTo>
                <a:lnTo>
                  <a:pt x="3" y="428625"/>
                </a:lnTo>
                <a:close/>
              </a:path>
            </a:pathLst>
          </a:cu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3" name="Rectangle 2">
            <a:extLst>
              <a:ext uri="{FF2B5EF4-FFF2-40B4-BE49-F238E27FC236}">
                <a16:creationId xmlns:a16="http://schemas.microsoft.com/office/drawing/2014/main" id="{331750E3-EC47-8ED0-5ACC-2A62130AD250}"/>
              </a:ext>
            </a:extLst>
          </p:cNvPr>
          <p:cNvSpPr/>
          <p:nvPr/>
        </p:nvSpPr>
        <p:spPr>
          <a:xfrm>
            <a:off x="9591001" y="2356003"/>
            <a:ext cx="454742" cy="369332"/>
          </a:xfrm>
          <a:prstGeom prst="rect">
            <a:avLst/>
          </a:pr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2" name="TextBox 1">
            <a:extLst>
              <a:ext uri="{FF2B5EF4-FFF2-40B4-BE49-F238E27FC236}">
                <a16:creationId xmlns:a16="http://schemas.microsoft.com/office/drawing/2014/main" id="{07D44FF0-5104-361C-BE63-903A8A737531}"/>
              </a:ext>
            </a:extLst>
          </p:cNvPr>
          <p:cNvSpPr txBox="1"/>
          <p:nvPr/>
        </p:nvSpPr>
        <p:spPr>
          <a:xfrm>
            <a:off x="875245" y="1256653"/>
            <a:ext cx="2772483" cy="4247317"/>
          </a:xfrm>
          <a:prstGeom prst="rect">
            <a:avLst/>
          </a:prstGeom>
          <a:noFill/>
        </p:spPr>
        <p:txBody>
          <a:bodyPr wrap="square">
            <a:spAutoFit/>
          </a:bodyPr>
          <a:lstStyle/>
          <a:p>
            <a:pPr>
              <a:defRPr/>
            </a:pPr>
            <a:r>
              <a:rPr lang="en-GB" noProof="0" dirty="0"/>
              <a:t>System migrations, and their integral data migrations, are diachronous. </a:t>
            </a:r>
          </a:p>
          <a:p>
            <a:pPr>
              <a:defRPr/>
            </a:pPr>
            <a:endParaRPr lang="en-GB" dirty="0"/>
          </a:p>
          <a:p>
            <a:pPr>
              <a:defRPr/>
            </a:pPr>
            <a:r>
              <a:rPr lang="en-GB" noProof="0" dirty="0"/>
              <a:t>W</a:t>
            </a:r>
            <a:r>
              <a:rPr kumimoji="0" lang="en-GB" sz="1800" b="0" i="0" u="none" strike="noStrike" kern="1200" cap="none" spc="0" normalizeH="0" baseline="0" noProof="0" dirty="0">
                <a:ln>
                  <a:noFill/>
                </a:ln>
                <a:solidFill>
                  <a:srgbClr val="000000"/>
                </a:solidFill>
                <a:effectLst/>
                <a:uLnTx/>
                <a:uFillTx/>
                <a:latin typeface="Arial" pitchFamily="34" charset="0"/>
                <a:ea typeface="+mn-ea"/>
                <a:cs typeface="+mn-cs"/>
              </a:rPr>
              <a:t>here the time axis goes up the page, these can be thought of as vertical migrations. </a:t>
            </a:r>
          </a:p>
          <a:p>
            <a:pPr>
              <a:defRPr/>
            </a:pPr>
            <a:endParaRPr kumimoji="0" lang="en-GB" sz="1800" b="0" i="0" u="none" strike="noStrike" kern="1200" cap="none" spc="0" normalizeH="0" baseline="0" noProof="0" dirty="0">
              <a:ln>
                <a:noFill/>
              </a:ln>
              <a:solidFill>
                <a:srgbClr val="000000"/>
              </a:solidFill>
              <a:effectLst/>
              <a:uLnTx/>
              <a:uFillTx/>
              <a:latin typeface="Arial" pitchFamily="34" charset="0"/>
              <a:ea typeface="+mn-ea"/>
              <a:cs typeface="+mn-cs"/>
            </a:endParaRPr>
          </a:p>
          <a:p>
            <a:pPr>
              <a:defRPr/>
            </a:pPr>
            <a:r>
              <a:rPr kumimoji="0" lang="en-GB" sz="1800" b="0" i="0" u="none" strike="noStrike" kern="1200" cap="none" spc="0" normalizeH="0" baseline="0" noProof="0" dirty="0">
                <a:ln>
                  <a:noFill/>
                </a:ln>
                <a:solidFill>
                  <a:srgbClr val="000000"/>
                </a:solidFill>
                <a:effectLst/>
                <a:uLnTx/>
                <a:uFillTx/>
                <a:latin typeface="Arial" pitchFamily="34" charset="0"/>
                <a:ea typeface="+mn-ea"/>
                <a:cs typeface="+mn-cs"/>
              </a:rPr>
              <a:t>By the same reasoning, system to system APIs are synchronous and so can be thought of as horizontal exchanges.</a:t>
            </a:r>
          </a:p>
        </p:txBody>
      </p:sp>
      <p:sp>
        <p:nvSpPr>
          <p:cNvPr id="17" name="Rectangle 16">
            <a:extLst>
              <a:ext uri="{FF2B5EF4-FFF2-40B4-BE49-F238E27FC236}">
                <a16:creationId xmlns:a16="http://schemas.microsoft.com/office/drawing/2014/main" id="{62302FE9-7A11-249A-E8AC-0B5D33F1E75F}"/>
              </a:ext>
            </a:extLst>
          </p:cNvPr>
          <p:cNvSpPr/>
          <p:nvPr/>
        </p:nvSpPr>
        <p:spPr>
          <a:xfrm>
            <a:off x="5597024" y="1260575"/>
            <a:ext cx="3552825" cy="4914900"/>
          </a:xfrm>
          <a:prstGeom prst="rect">
            <a:avLst/>
          </a:prstGeom>
          <a:noFill/>
          <a:ln w="25400">
            <a:solidFill>
              <a:schemeClr val="bg2"/>
            </a:solid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noProof="0" dirty="0">
              <a:solidFill>
                <a:srgbClr val="FFFFFF"/>
              </a:solidFill>
              <a:latin typeface="Verdana"/>
            </a:endParaRPr>
          </a:p>
        </p:txBody>
      </p:sp>
      <p:sp>
        <p:nvSpPr>
          <p:cNvPr id="52" name="Freeform: Shape 51">
            <a:extLst>
              <a:ext uri="{FF2B5EF4-FFF2-40B4-BE49-F238E27FC236}">
                <a16:creationId xmlns:a16="http://schemas.microsoft.com/office/drawing/2014/main" id="{D69E330E-9844-1FF9-4F1B-AE60619643DB}"/>
              </a:ext>
            </a:extLst>
          </p:cNvPr>
          <p:cNvSpPr/>
          <p:nvPr/>
        </p:nvSpPr>
        <p:spPr>
          <a:xfrm rot="16200000" flipH="1">
            <a:off x="7711740" y="2174871"/>
            <a:ext cx="146316" cy="765661"/>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8" name="Freeform: Shape 67">
            <a:extLst>
              <a:ext uri="{FF2B5EF4-FFF2-40B4-BE49-F238E27FC236}">
                <a16:creationId xmlns:a16="http://schemas.microsoft.com/office/drawing/2014/main" id="{5F81CD0F-B81A-74E4-DF6D-C1CC8675CD79}"/>
              </a:ext>
            </a:extLst>
          </p:cNvPr>
          <p:cNvSpPr/>
          <p:nvPr/>
        </p:nvSpPr>
        <p:spPr>
          <a:xfrm rot="16200000" flipH="1">
            <a:off x="6460009" y="2408428"/>
            <a:ext cx="578422" cy="73642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chemeClr val="accent2">
                  <a:lumMod val="30000"/>
                  <a:lumOff val="70000"/>
                </a:schemeClr>
              </a:gs>
              <a:gs pos="35000">
                <a:schemeClr val="accent2">
                  <a:lumMod val="20000"/>
                  <a:lumOff val="80000"/>
                </a:schemeClr>
              </a:gs>
              <a:gs pos="100000">
                <a:schemeClr val="accent2">
                  <a:lumMod val="10000"/>
                  <a:lumOff val="90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72" name="Freeform: Shape 71">
            <a:extLst>
              <a:ext uri="{FF2B5EF4-FFF2-40B4-BE49-F238E27FC236}">
                <a16:creationId xmlns:a16="http://schemas.microsoft.com/office/drawing/2014/main" id="{79D42C5D-C062-72D4-6545-9F55BA357671}"/>
              </a:ext>
            </a:extLst>
          </p:cNvPr>
          <p:cNvSpPr/>
          <p:nvPr/>
        </p:nvSpPr>
        <p:spPr>
          <a:xfrm rot="16200000" flipH="1">
            <a:off x="6697357" y="2176904"/>
            <a:ext cx="104864" cy="736297"/>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1" name="Freeform: Shape 70">
            <a:extLst>
              <a:ext uri="{FF2B5EF4-FFF2-40B4-BE49-F238E27FC236}">
                <a16:creationId xmlns:a16="http://schemas.microsoft.com/office/drawing/2014/main" id="{91FE05D2-2626-D648-E110-5440DA3AE84C}"/>
              </a:ext>
            </a:extLst>
          </p:cNvPr>
          <p:cNvSpPr/>
          <p:nvPr/>
        </p:nvSpPr>
        <p:spPr>
          <a:xfrm rot="5400000" flipH="1">
            <a:off x="6697474" y="2630214"/>
            <a:ext cx="104865" cy="735822"/>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9" name="Rectangle 8">
            <a:extLst>
              <a:ext uri="{FF2B5EF4-FFF2-40B4-BE49-F238E27FC236}">
                <a16:creationId xmlns:a16="http://schemas.microsoft.com/office/drawing/2014/main" id="{CCB8FE89-838B-1019-DCC6-07C04AF7078D}"/>
              </a:ext>
            </a:extLst>
          </p:cNvPr>
          <p:cNvSpPr/>
          <p:nvPr/>
        </p:nvSpPr>
        <p:spPr>
          <a:xfrm>
            <a:off x="902420" y="1246608"/>
            <a:ext cx="2767700" cy="4354740"/>
          </a:xfrm>
          <a:prstGeom prst="rect">
            <a:avLst/>
          </a:prstGeom>
          <a:solidFill>
            <a:schemeClr val="accent6">
              <a:lumMod val="40000"/>
              <a:lumOff val="6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2" name="Straight Arrow Connector 21">
            <a:extLst>
              <a:ext uri="{FF2B5EF4-FFF2-40B4-BE49-F238E27FC236}">
                <a16:creationId xmlns:a16="http://schemas.microsoft.com/office/drawing/2014/main" id="{5CD11BDE-BCC3-1ED1-3D50-F3C4C6F06A75}"/>
              </a:ext>
            </a:extLst>
          </p:cNvPr>
          <p:cNvCxnSpPr>
            <a:cxnSpLocks/>
          </p:cNvCxnSpPr>
          <p:nvPr/>
        </p:nvCxnSpPr>
        <p:spPr>
          <a:xfrm flipV="1">
            <a:off x="4785015" y="5149901"/>
            <a:ext cx="0" cy="13402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EC6D5E3C-EDC4-361F-6DA9-8FBA61BE1F63}"/>
              </a:ext>
            </a:extLst>
          </p:cNvPr>
          <p:cNvCxnSpPr>
            <a:cxnSpLocks/>
          </p:cNvCxnSpPr>
          <p:nvPr/>
        </p:nvCxnSpPr>
        <p:spPr>
          <a:xfrm>
            <a:off x="4785015" y="6507362"/>
            <a:ext cx="136815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3" name="TextBox 32">
            <a:extLst>
              <a:ext uri="{FF2B5EF4-FFF2-40B4-BE49-F238E27FC236}">
                <a16:creationId xmlns:a16="http://schemas.microsoft.com/office/drawing/2014/main" id="{EE687F30-EC84-48CB-663F-163EDDBC6084}"/>
              </a:ext>
            </a:extLst>
          </p:cNvPr>
          <p:cNvSpPr txBox="1"/>
          <p:nvPr/>
        </p:nvSpPr>
        <p:spPr>
          <a:xfrm>
            <a:off x="4961603" y="6497540"/>
            <a:ext cx="913353" cy="276999"/>
          </a:xfrm>
          <a:prstGeom prst="rect">
            <a:avLst/>
          </a:prstGeom>
          <a:noFill/>
        </p:spPr>
        <p:txBody>
          <a:bodyPr wrap="square">
            <a:spAutoFit/>
          </a:bodyPr>
          <a:lstStyle/>
          <a:p>
            <a:r>
              <a:rPr lang="en-GB" sz="1200" dirty="0"/>
              <a:t>horizontal</a:t>
            </a:r>
          </a:p>
        </p:txBody>
      </p:sp>
      <p:sp>
        <p:nvSpPr>
          <p:cNvPr id="35" name="TextBox 34">
            <a:extLst>
              <a:ext uri="{FF2B5EF4-FFF2-40B4-BE49-F238E27FC236}">
                <a16:creationId xmlns:a16="http://schemas.microsoft.com/office/drawing/2014/main" id="{02A8AA43-D164-1542-0ED2-E95B51E6AA49}"/>
              </a:ext>
            </a:extLst>
          </p:cNvPr>
          <p:cNvSpPr txBox="1"/>
          <p:nvPr/>
        </p:nvSpPr>
        <p:spPr>
          <a:xfrm rot="16200000">
            <a:off x="4226523" y="5606134"/>
            <a:ext cx="913353" cy="276999"/>
          </a:xfrm>
          <a:prstGeom prst="rect">
            <a:avLst/>
          </a:prstGeom>
          <a:noFill/>
        </p:spPr>
        <p:txBody>
          <a:bodyPr wrap="square">
            <a:spAutoFit/>
          </a:bodyPr>
          <a:lstStyle/>
          <a:p>
            <a:r>
              <a:rPr lang="en-GB" sz="1200" dirty="0"/>
              <a:t>vertical</a:t>
            </a:r>
          </a:p>
        </p:txBody>
      </p:sp>
    </p:spTree>
    <p:extLst>
      <p:ext uri="{BB962C8B-B14F-4D97-AF65-F5344CB8AC3E}">
        <p14:creationId xmlns:p14="http://schemas.microsoft.com/office/powerpoint/2010/main" val="2637359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A754-89AD-B731-BB30-5DD316604CF8}"/>
              </a:ext>
            </a:extLst>
          </p:cNvPr>
          <p:cNvSpPr>
            <a:spLocks noGrp="1"/>
          </p:cNvSpPr>
          <p:nvPr>
            <p:ph type="title"/>
          </p:nvPr>
        </p:nvSpPr>
        <p:spPr>
          <a:xfrm>
            <a:off x="1127448" y="136446"/>
            <a:ext cx="10778804" cy="792242"/>
          </a:xfrm>
        </p:spPr>
        <p:txBody>
          <a:bodyPr/>
          <a:lstStyle/>
          <a:p>
            <a:r>
              <a:rPr lang="en-GB" dirty="0"/>
              <a:t>Schedule</a:t>
            </a:r>
          </a:p>
        </p:txBody>
      </p:sp>
      <p:graphicFrame>
        <p:nvGraphicFramePr>
          <p:cNvPr id="5" name="Content Placeholder 4">
            <a:extLst>
              <a:ext uri="{FF2B5EF4-FFF2-40B4-BE49-F238E27FC236}">
                <a16:creationId xmlns:a16="http://schemas.microsoft.com/office/drawing/2014/main" id="{9C5A47BD-8928-0486-E5F2-9E52513AFB14}"/>
              </a:ext>
            </a:extLst>
          </p:cNvPr>
          <p:cNvGraphicFramePr>
            <a:graphicFrameLocks noGrp="1"/>
          </p:cNvGraphicFramePr>
          <p:nvPr>
            <p:ph sz="quarter" idx="13"/>
            <p:extLst>
              <p:ext uri="{D42A27DB-BD31-4B8C-83A1-F6EECF244321}">
                <p14:modId xmlns:p14="http://schemas.microsoft.com/office/powerpoint/2010/main" val="1264723667"/>
              </p:ext>
            </p:extLst>
          </p:nvPr>
        </p:nvGraphicFramePr>
        <p:xfrm>
          <a:off x="895350" y="1128713"/>
          <a:ext cx="10729194" cy="3001248"/>
        </p:xfrm>
        <a:graphic>
          <a:graphicData uri="http://schemas.openxmlformats.org/drawingml/2006/table">
            <a:tbl>
              <a:tblPr firstCol="1" bandRow="1">
                <a:tableStyleId>{5C22544A-7EE6-4342-B048-85BDC9FD1C3A}</a:tableStyleId>
              </a:tblPr>
              <a:tblGrid>
                <a:gridCol w="2736304">
                  <a:extLst>
                    <a:ext uri="{9D8B030D-6E8A-4147-A177-3AD203B41FA5}">
                      <a16:colId xmlns:a16="http://schemas.microsoft.com/office/drawing/2014/main" val="583864620"/>
                    </a:ext>
                  </a:extLst>
                </a:gridCol>
                <a:gridCol w="1944216">
                  <a:extLst>
                    <a:ext uri="{9D8B030D-6E8A-4147-A177-3AD203B41FA5}">
                      <a16:colId xmlns:a16="http://schemas.microsoft.com/office/drawing/2014/main" val="2111257959"/>
                    </a:ext>
                  </a:extLst>
                </a:gridCol>
                <a:gridCol w="6048674">
                  <a:extLst>
                    <a:ext uri="{9D8B030D-6E8A-4147-A177-3AD203B41FA5}">
                      <a16:colId xmlns:a16="http://schemas.microsoft.com/office/drawing/2014/main" val="278839905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Morning Sessions</a:t>
                      </a:r>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375826614"/>
                  </a:ext>
                </a:extLst>
              </a:tr>
              <a:tr h="370840">
                <a:tc>
                  <a:txBody>
                    <a:bodyPr/>
                    <a:lstStyle/>
                    <a:p>
                      <a:endParaRPr lang="en-GB"/>
                    </a:p>
                  </a:txBody>
                  <a:tcPr/>
                </a:tc>
                <a:tc>
                  <a:txBody>
                    <a:bodyPr/>
                    <a:lstStyle/>
                    <a:p>
                      <a:r>
                        <a:rPr lang="en-GB" dirty="0"/>
                        <a:t>9:00 - 9:05</a:t>
                      </a:r>
                    </a:p>
                  </a:txBody>
                  <a:tcPr/>
                </a:tc>
                <a:tc>
                  <a:txBody>
                    <a:bodyPr/>
                    <a:lstStyle/>
                    <a:p>
                      <a:r>
                        <a:rPr lang="en-GB" dirty="0"/>
                        <a:t>Session 0 – Introduction</a:t>
                      </a:r>
                    </a:p>
                  </a:txBody>
                  <a:tcPr/>
                </a:tc>
                <a:extLst>
                  <a:ext uri="{0D108BD9-81ED-4DB2-BD59-A6C34878D82A}">
                    <a16:rowId xmlns:a16="http://schemas.microsoft.com/office/drawing/2014/main" val="1918159595"/>
                  </a:ext>
                </a:extLst>
              </a:tr>
              <a:tr h="410448">
                <a:tc>
                  <a:txBody>
                    <a:bodyPr/>
                    <a:lstStyle/>
                    <a:p>
                      <a:endParaRPr lang="en-GB" dirty="0"/>
                    </a:p>
                  </a:txBody>
                  <a:tcPr/>
                </a:tc>
                <a:tc>
                  <a:txBody>
                    <a:bodyPr/>
                    <a:lstStyle/>
                    <a:p>
                      <a:r>
                        <a:rPr lang="en-GB" b="1" dirty="0"/>
                        <a:t>9:05 - 9:45</a:t>
                      </a:r>
                    </a:p>
                  </a:txBody>
                  <a:tcPr>
                    <a:solidFill>
                      <a:schemeClr val="accent1">
                        <a:lumMod val="75000"/>
                      </a:schemeClr>
                    </a:solidFill>
                  </a:tcPr>
                </a:tc>
                <a:tc>
                  <a:txBody>
                    <a:bodyPr/>
                    <a:lstStyle/>
                    <a:p>
                      <a:r>
                        <a:rPr lang="en-GB" b="1" dirty="0"/>
                        <a:t>Session 1 – Context</a:t>
                      </a:r>
                    </a:p>
                  </a:txBody>
                  <a:tcPr>
                    <a:solidFill>
                      <a:schemeClr val="accent1">
                        <a:lumMod val="75000"/>
                      </a:schemeClr>
                    </a:solidFill>
                  </a:tcPr>
                </a:tc>
                <a:extLst>
                  <a:ext uri="{0D108BD9-81ED-4DB2-BD59-A6C34878D82A}">
                    <a16:rowId xmlns:a16="http://schemas.microsoft.com/office/drawing/2014/main" val="1086680441"/>
                  </a:ext>
                </a:extLst>
              </a:tr>
              <a:tr h="360040">
                <a:tc>
                  <a:txBody>
                    <a:bodyPr/>
                    <a:lstStyle/>
                    <a:p>
                      <a:endParaRPr lang="en-GB"/>
                    </a:p>
                  </a:txBody>
                  <a:tcPr/>
                </a:tc>
                <a:tc>
                  <a:txBody>
                    <a:bodyPr/>
                    <a:lstStyle/>
                    <a:p>
                      <a:r>
                        <a:rPr lang="en-GB" b="0" dirty="0"/>
                        <a:t>10:00 - 10:45</a:t>
                      </a:r>
                    </a:p>
                  </a:txBody>
                  <a:tcPr>
                    <a:solidFill>
                      <a:schemeClr val="accent5"/>
                    </a:solidFill>
                  </a:tcPr>
                </a:tc>
                <a:tc>
                  <a:txBody>
                    <a:bodyPr/>
                    <a:lstStyle/>
                    <a:p>
                      <a:r>
                        <a:rPr lang="en-GB" b="0" dirty="0"/>
                        <a:t>Session 2 – BORO Ontology </a:t>
                      </a:r>
                    </a:p>
                  </a:txBody>
                  <a:tcPr>
                    <a:solidFill>
                      <a:schemeClr val="accent5"/>
                    </a:solidFill>
                  </a:tcPr>
                </a:tc>
                <a:extLst>
                  <a:ext uri="{0D108BD9-81ED-4DB2-BD59-A6C34878D82A}">
                    <a16:rowId xmlns:a16="http://schemas.microsoft.com/office/drawing/2014/main" val="1022319996"/>
                  </a:ext>
                </a:extLst>
              </a:tr>
              <a:tr h="370840">
                <a:tc>
                  <a:txBody>
                    <a:bodyPr/>
                    <a:lstStyle/>
                    <a:p>
                      <a:endParaRPr lang="en-GB"/>
                    </a:p>
                  </a:txBody>
                  <a:tcPr/>
                </a:tc>
                <a:tc>
                  <a:txBody>
                    <a:bodyPr/>
                    <a:lstStyle/>
                    <a:p>
                      <a:r>
                        <a:rPr lang="en-GB" dirty="0"/>
                        <a:t>11:00 - 12:00</a:t>
                      </a:r>
                    </a:p>
                  </a:txBody>
                  <a:tcPr/>
                </a:tc>
                <a:tc>
                  <a:txBody>
                    <a:bodyPr/>
                    <a:lstStyle/>
                    <a:p>
                      <a:r>
                        <a:rPr lang="en-GB" dirty="0"/>
                        <a:t>Session 3 – Analysis Tools</a:t>
                      </a:r>
                    </a:p>
                  </a:txBody>
                  <a:tcPr/>
                </a:tc>
                <a:extLst>
                  <a:ext uri="{0D108BD9-81ED-4DB2-BD59-A6C34878D82A}">
                    <a16:rowId xmlns:a16="http://schemas.microsoft.com/office/drawing/2014/main" val="22009443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Afternoon Sessions</a:t>
                      </a:r>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940248877"/>
                  </a:ext>
                </a:extLst>
              </a:tr>
              <a:tr h="370840">
                <a:tc>
                  <a:txBody>
                    <a:bodyPr/>
                    <a:lstStyle/>
                    <a:p>
                      <a:endParaRPr lang="en-GB" dirty="0"/>
                    </a:p>
                  </a:txBody>
                  <a:tcPr/>
                </a:tc>
                <a:tc>
                  <a:txBody>
                    <a:bodyPr/>
                    <a:lstStyle/>
                    <a:p>
                      <a:r>
                        <a:rPr lang="en-GB" dirty="0"/>
                        <a:t>1:15 - 3:30 </a:t>
                      </a:r>
                    </a:p>
                  </a:txBody>
                  <a:tcPr/>
                </a:tc>
                <a:tc>
                  <a:txBody>
                    <a:bodyPr/>
                    <a:lstStyle/>
                    <a:p>
                      <a:r>
                        <a:rPr lang="en-GB" dirty="0"/>
                        <a:t>Session 1 – Practical Examples </a:t>
                      </a:r>
                    </a:p>
                  </a:txBody>
                  <a:tcPr/>
                </a:tc>
                <a:extLst>
                  <a:ext uri="{0D108BD9-81ED-4DB2-BD59-A6C34878D82A}">
                    <a16:rowId xmlns:a16="http://schemas.microsoft.com/office/drawing/2014/main" val="1920604190"/>
                  </a:ext>
                </a:extLst>
              </a:tr>
              <a:tr h="370840">
                <a:tc>
                  <a:txBody>
                    <a:bodyPr/>
                    <a:lstStyle/>
                    <a:p>
                      <a:endParaRPr lang="en-GB" dirty="0"/>
                    </a:p>
                  </a:txBody>
                  <a:tcPr/>
                </a:tc>
                <a:tc>
                  <a:txBody>
                    <a:bodyPr/>
                    <a:lstStyle/>
                    <a:p>
                      <a:r>
                        <a:rPr lang="en-GB" dirty="0"/>
                        <a:t>3:30 - 5:00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Session 2 – Examples Discussion / Presentation</a:t>
                      </a:r>
                    </a:p>
                  </a:txBody>
                  <a:tcPr/>
                </a:tc>
                <a:extLst>
                  <a:ext uri="{0D108BD9-81ED-4DB2-BD59-A6C34878D82A}">
                    <a16:rowId xmlns:a16="http://schemas.microsoft.com/office/drawing/2014/main" val="993568294"/>
                  </a:ext>
                </a:extLst>
              </a:tr>
            </a:tbl>
          </a:graphicData>
        </a:graphic>
      </p:graphicFrame>
      <p:sp>
        <p:nvSpPr>
          <p:cNvPr id="8" name="Slide Number Placeholder 7">
            <a:extLst>
              <a:ext uri="{FF2B5EF4-FFF2-40B4-BE49-F238E27FC236}">
                <a16:creationId xmlns:a16="http://schemas.microsoft.com/office/drawing/2014/main" id="{E8DC02A3-90C3-2161-44FC-D357BE17E0F1}"/>
              </a:ext>
            </a:extLst>
          </p:cNvPr>
          <p:cNvSpPr>
            <a:spLocks noGrp="1"/>
          </p:cNvSpPr>
          <p:nvPr>
            <p:ph type="sldNum" sz="quarter" idx="10"/>
          </p:nvPr>
        </p:nvSpPr>
        <p:spPr/>
        <p:txBody>
          <a:bodyPr/>
          <a:lstStyle/>
          <a:p>
            <a:pPr>
              <a:defRPr/>
            </a:pPr>
            <a:fld id="{5BB4BE56-62DA-4504-B58B-A51906D16A6E}" type="slidenum">
              <a:rPr lang="en-GB" smtClean="0"/>
              <a:pPr>
                <a:defRPr/>
              </a:pPr>
              <a:t>2</a:t>
            </a:fld>
            <a:endParaRPr lang="en-GB" dirty="0"/>
          </a:p>
        </p:txBody>
      </p:sp>
    </p:spTree>
    <p:extLst>
      <p:ext uri="{BB962C8B-B14F-4D97-AF65-F5344CB8AC3E}">
        <p14:creationId xmlns:p14="http://schemas.microsoft.com/office/powerpoint/2010/main" val="3240419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6FA14-F3A6-9FDE-BDEE-4F3227C011B3}"/>
              </a:ext>
            </a:extLst>
          </p:cNvPr>
          <p:cNvSpPr>
            <a:spLocks noGrp="1"/>
          </p:cNvSpPr>
          <p:nvPr>
            <p:ph type="title"/>
          </p:nvPr>
        </p:nvSpPr>
        <p:spPr/>
        <p:txBody>
          <a:bodyPr/>
          <a:lstStyle/>
          <a:p>
            <a:r>
              <a:rPr lang="en-GB" dirty="0"/>
              <a:t>The significant scale of interoperability</a:t>
            </a:r>
          </a:p>
        </p:txBody>
      </p:sp>
      <p:sp>
        <p:nvSpPr>
          <p:cNvPr id="5" name="Content Placeholder 4">
            <a:extLst>
              <a:ext uri="{FF2B5EF4-FFF2-40B4-BE49-F238E27FC236}">
                <a16:creationId xmlns:a16="http://schemas.microsoft.com/office/drawing/2014/main" id="{A12BD693-D97F-C322-3218-5B6B3E4FF340}"/>
              </a:ext>
            </a:extLst>
          </p:cNvPr>
          <p:cNvSpPr>
            <a:spLocks noGrp="1"/>
          </p:cNvSpPr>
          <p:nvPr>
            <p:ph sz="quarter" idx="13"/>
          </p:nvPr>
        </p:nvSpPr>
        <p:spPr/>
        <p:txBody>
          <a:bodyPr/>
          <a:lstStyle/>
          <a:p>
            <a:r>
              <a:rPr lang="en-GB" dirty="0"/>
              <a:t>As systems get bigger, and </a:t>
            </a:r>
          </a:p>
          <a:p>
            <a:pPr lvl="1"/>
            <a:r>
              <a:rPr lang="en-GB" dirty="0"/>
              <a:t>the types of data typically increase</a:t>
            </a:r>
          </a:p>
          <a:p>
            <a:pPr lvl="2"/>
            <a:r>
              <a:rPr lang="en-GB" dirty="0"/>
              <a:t>the size of the task of ensuring interoperability increases</a:t>
            </a:r>
          </a:p>
          <a:p>
            <a:r>
              <a:rPr lang="en-GB" dirty="0"/>
              <a:t>Systems </a:t>
            </a:r>
            <a:r>
              <a:rPr lang="en-GB" b="1" dirty="0"/>
              <a:t>are</a:t>
            </a:r>
            <a:r>
              <a:rPr lang="en-GB" dirty="0"/>
              <a:t> now quite big</a:t>
            </a:r>
          </a:p>
          <a:p>
            <a:pPr lvl="1"/>
            <a:r>
              <a:rPr lang="en-GB" dirty="0"/>
              <a:t>some idea of the scale</a:t>
            </a:r>
          </a:p>
          <a:p>
            <a:pPr lvl="2"/>
            <a:r>
              <a:rPr lang="en-GB" dirty="0"/>
              <a:t>take as a reference a common enterprise application: </a:t>
            </a:r>
          </a:p>
          <a:p>
            <a:pPr lvl="3"/>
            <a:r>
              <a:rPr lang="en-GB" dirty="0"/>
              <a:t>for example, SAP ERP (https://en.wikipedia.org/wiki/SAP_ERP)  </a:t>
            </a:r>
          </a:p>
          <a:p>
            <a:pPr lvl="4"/>
            <a:r>
              <a:rPr lang="en-GB" dirty="0"/>
              <a:t>a typical system may have 40,000 tables with over 1 million columns</a:t>
            </a:r>
          </a:p>
          <a:p>
            <a:pPr lvl="3"/>
            <a:r>
              <a:rPr lang="en-GB" dirty="0"/>
              <a:t>anecdotal evidence that systems on average get replaced every decade or so</a:t>
            </a:r>
          </a:p>
          <a:p>
            <a:pPr lvl="4"/>
            <a:r>
              <a:rPr lang="en-GB" dirty="0"/>
              <a:t>so, an enormous amount of migration going on</a:t>
            </a:r>
          </a:p>
        </p:txBody>
      </p:sp>
      <p:sp>
        <p:nvSpPr>
          <p:cNvPr id="3" name="Slide Number Placeholder 2">
            <a:extLst>
              <a:ext uri="{FF2B5EF4-FFF2-40B4-BE49-F238E27FC236}">
                <a16:creationId xmlns:a16="http://schemas.microsoft.com/office/drawing/2014/main" id="{47E91D8B-1809-9F6C-5A58-4C1CC7F7D943}"/>
              </a:ext>
            </a:extLst>
          </p:cNvPr>
          <p:cNvSpPr>
            <a:spLocks noGrp="1"/>
          </p:cNvSpPr>
          <p:nvPr>
            <p:ph type="sldNum" sz="quarter" idx="10"/>
          </p:nvPr>
        </p:nvSpPr>
        <p:spPr>
          <a:xfrm>
            <a:off x="10992545" y="6529214"/>
            <a:ext cx="1171972" cy="284162"/>
          </a:xfrm>
          <a:prstGeom prst="rect">
            <a:avLst/>
          </a:prstGeom>
        </p:spPr>
        <p:txBody>
          <a:bodyPr/>
          <a:lstStyle/>
          <a:p>
            <a:pPr>
              <a:defRPr/>
            </a:pPr>
            <a:fld id="{5BB4BE56-62DA-4504-B58B-A51906D16A6E}" type="slidenum">
              <a:rPr lang="en-GB" smtClean="0"/>
              <a:pPr>
                <a:defRPr/>
              </a:pPr>
              <a:t>20</a:t>
            </a:fld>
            <a:endParaRPr lang="en-GB" dirty="0"/>
          </a:p>
        </p:txBody>
      </p:sp>
    </p:spTree>
    <p:extLst>
      <p:ext uri="{BB962C8B-B14F-4D97-AF65-F5344CB8AC3E}">
        <p14:creationId xmlns:p14="http://schemas.microsoft.com/office/powerpoint/2010/main" val="213694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C98D-1EA7-42DE-FFAE-2BE0090127B9}"/>
              </a:ext>
            </a:extLst>
          </p:cNvPr>
          <p:cNvSpPr>
            <a:spLocks noGrp="1"/>
          </p:cNvSpPr>
          <p:nvPr>
            <p:ph type="title"/>
          </p:nvPr>
        </p:nvSpPr>
        <p:spPr>
          <a:xfrm>
            <a:off x="1127448" y="136446"/>
            <a:ext cx="10778805" cy="792242"/>
          </a:xfrm>
        </p:spPr>
        <p:txBody>
          <a:bodyPr/>
          <a:lstStyle/>
          <a:p>
            <a:r>
              <a:rPr lang="en-GB" noProof="0" dirty="0"/>
              <a:t>Narrow alleyways of machine interoperability</a:t>
            </a:r>
          </a:p>
        </p:txBody>
      </p:sp>
      <p:sp>
        <p:nvSpPr>
          <p:cNvPr id="22" name="Slide Number Placeholder 21">
            <a:extLst>
              <a:ext uri="{FF2B5EF4-FFF2-40B4-BE49-F238E27FC236}">
                <a16:creationId xmlns:a16="http://schemas.microsoft.com/office/drawing/2014/main" id="{570C5E3A-8447-913C-504C-17C245F83383}"/>
              </a:ext>
            </a:extLst>
          </p:cNvPr>
          <p:cNvSpPr>
            <a:spLocks noGrp="1"/>
          </p:cNvSpPr>
          <p:nvPr>
            <p:ph type="sldNum" sz="quarter" idx="10"/>
          </p:nvPr>
        </p:nvSpPr>
        <p:spPr>
          <a:xfrm>
            <a:off x="10992545" y="6529214"/>
            <a:ext cx="1171972" cy="284162"/>
          </a:xfrm>
          <a:prstGeom prst="rect">
            <a:avLst/>
          </a:prstGeom>
        </p:spPr>
        <p:txBody>
          <a:bodyPr/>
          <a:lstStyle/>
          <a:p>
            <a:pPr lvl="0"/>
            <a:fld id="{5BB4BE56-62DA-4504-B58B-A51906D16A6E}" type="slidenum">
              <a:rPr lang="en-GB" noProof="0" smtClean="0"/>
              <a:pPr lvl="0"/>
              <a:t>21</a:t>
            </a:fld>
            <a:endParaRPr lang="en-GB" noProof="0" dirty="0"/>
          </a:p>
        </p:txBody>
      </p:sp>
      <p:grpSp>
        <p:nvGrpSpPr>
          <p:cNvPr id="3" name="Group 2">
            <a:extLst>
              <a:ext uri="{FF2B5EF4-FFF2-40B4-BE49-F238E27FC236}">
                <a16:creationId xmlns:a16="http://schemas.microsoft.com/office/drawing/2014/main" id="{97AA6B99-D47A-6E25-3AA9-63A27035B1F1}"/>
              </a:ext>
            </a:extLst>
          </p:cNvPr>
          <p:cNvGrpSpPr/>
          <p:nvPr/>
        </p:nvGrpSpPr>
        <p:grpSpPr>
          <a:xfrm>
            <a:off x="7883154" y="3868774"/>
            <a:ext cx="3326372" cy="2802521"/>
            <a:chOff x="8528891" y="2996952"/>
            <a:chExt cx="3326372" cy="2802521"/>
          </a:xfrm>
        </p:grpSpPr>
        <p:sp>
          <p:nvSpPr>
            <p:cNvPr id="23" name="Rectangle 22">
              <a:extLst>
                <a:ext uri="{FF2B5EF4-FFF2-40B4-BE49-F238E27FC236}">
                  <a16:creationId xmlns:a16="http://schemas.microsoft.com/office/drawing/2014/main" id="{90F262A5-0F99-A5CD-97F5-14206F5A9E21}"/>
                </a:ext>
              </a:extLst>
            </p:cNvPr>
            <p:cNvSpPr/>
            <p:nvPr/>
          </p:nvSpPr>
          <p:spPr>
            <a:xfrm>
              <a:off x="8528891" y="2996952"/>
              <a:ext cx="3326372" cy="2802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4" name="Oval 23">
              <a:extLst>
                <a:ext uri="{FF2B5EF4-FFF2-40B4-BE49-F238E27FC236}">
                  <a16:creationId xmlns:a16="http://schemas.microsoft.com/office/drawing/2014/main" id="{C9B5D364-2A92-76FA-3676-32BE2C9679C5}"/>
                </a:ext>
              </a:extLst>
            </p:cNvPr>
            <p:cNvSpPr/>
            <p:nvPr/>
          </p:nvSpPr>
          <p:spPr>
            <a:xfrm>
              <a:off x="8721332" y="4742005"/>
              <a:ext cx="574244" cy="98546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5" name="Oval 24">
              <a:extLst>
                <a:ext uri="{FF2B5EF4-FFF2-40B4-BE49-F238E27FC236}">
                  <a16:creationId xmlns:a16="http://schemas.microsoft.com/office/drawing/2014/main" id="{23D33724-3F06-8C09-F5E3-AE84863F7729}"/>
                </a:ext>
              </a:extLst>
            </p:cNvPr>
            <p:cNvSpPr/>
            <p:nvPr/>
          </p:nvSpPr>
          <p:spPr>
            <a:xfrm>
              <a:off x="10102480" y="3147090"/>
              <a:ext cx="1486915" cy="53357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Oval 25">
              <a:extLst>
                <a:ext uri="{FF2B5EF4-FFF2-40B4-BE49-F238E27FC236}">
                  <a16:creationId xmlns:a16="http://schemas.microsoft.com/office/drawing/2014/main" id="{EB494179-7AD7-DD41-0F84-0F5901B91E4C}"/>
                </a:ext>
              </a:extLst>
            </p:cNvPr>
            <p:cNvSpPr/>
            <p:nvPr/>
          </p:nvSpPr>
          <p:spPr>
            <a:xfrm>
              <a:off x="11309949" y="4784879"/>
              <a:ext cx="432048"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7" name="Oval 26">
              <a:extLst>
                <a:ext uri="{FF2B5EF4-FFF2-40B4-BE49-F238E27FC236}">
                  <a16:creationId xmlns:a16="http://schemas.microsoft.com/office/drawing/2014/main" id="{D3B418C0-FAE0-1E9E-0472-DDCC10990BE4}"/>
                </a:ext>
              </a:extLst>
            </p:cNvPr>
            <p:cNvSpPr/>
            <p:nvPr/>
          </p:nvSpPr>
          <p:spPr>
            <a:xfrm>
              <a:off x="8611582" y="3063169"/>
              <a:ext cx="1312820" cy="100811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9" name="Oval 28">
              <a:extLst>
                <a:ext uri="{FF2B5EF4-FFF2-40B4-BE49-F238E27FC236}">
                  <a16:creationId xmlns:a16="http://schemas.microsoft.com/office/drawing/2014/main" id="{4070D8F7-59E9-2406-0980-5EAD209F025A}"/>
                </a:ext>
              </a:extLst>
            </p:cNvPr>
            <p:cNvSpPr/>
            <p:nvPr/>
          </p:nvSpPr>
          <p:spPr>
            <a:xfrm>
              <a:off x="9312255" y="4608557"/>
              <a:ext cx="969104" cy="90435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0" name="Oval 29">
              <a:extLst>
                <a:ext uri="{FF2B5EF4-FFF2-40B4-BE49-F238E27FC236}">
                  <a16:creationId xmlns:a16="http://schemas.microsoft.com/office/drawing/2014/main" id="{D5AE2897-1D16-54F0-DA75-E19E38113B96}"/>
                </a:ext>
              </a:extLst>
            </p:cNvPr>
            <p:cNvSpPr/>
            <p:nvPr/>
          </p:nvSpPr>
          <p:spPr>
            <a:xfrm>
              <a:off x="10472515" y="3740763"/>
              <a:ext cx="1053458"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4" name="Oval 33">
              <a:extLst>
                <a:ext uri="{FF2B5EF4-FFF2-40B4-BE49-F238E27FC236}">
                  <a16:creationId xmlns:a16="http://schemas.microsoft.com/office/drawing/2014/main" id="{0D828DD2-61EF-3D1D-D2F4-472916E60D05}"/>
                </a:ext>
              </a:extLst>
            </p:cNvPr>
            <p:cNvSpPr/>
            <p:nvPr/>
          </p:nvSpPr>
          <p:spPr>
            <a:xfrm>
              <a:off x="8670005" y="4071281"/>
              <a:ext cx="1028319" cy="64807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6" name="Oval 35">
              <a:extLst>
                <a:ext uri="{FF2B5EF4-FFF2-40B4-BE49-F238E27FC236}">
                  <a16:creationId xmlns:a16="http://schemas.microsoft.com/office/drawing/2014/main" id="{34CDEC2F-A49A-CA22-57CC-CAD637857251}"/>
                </a:ext>
              </a:extLst>
            </p:cNvPr>
            <p:cNvSpPr/>
            <p:nvPr/>
          </p:nvSpPr>
          <p:spPr>
            <a:xfrm>
              <a:off x="10298038" y="5062730"/>
              <a:ext cx="1057056" cy="55024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7" name="Oval 36">
              <a:extLst>
                <a:ext uri="{FF2B5EF4-FFF2-40B4-BE49-F238E27FC236}">
                  <a16:creationId xmlns:a16="http://schemas.microsoft.com/office/drawing/2014/main" id="{C3A8CC48-1AB1-596A-A701-D7FB82340D4A}"/>
                </a:ext>
              </a:extLst>
            </p:cNvPr>
            <p:cNvSpPr/>
            <p:nvPr/>
          </p:nvSpPr>
          <p:spPr>
            <a:xfrm>
              <a:off x="9906158" y="3708827"/>
              <a:ext cx="566356" cy="53357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nvGrpSpPr>
            <p:cNvPr id="38" name="Group 37">
              <a:extLst>
                <a:ext uri="{FF2B5EF4-FFF2-40B4-BE49-F238E27FC236}">
                  <a16:creationId xmlns:a16="http://schemas.microsoft.com/office/drawing/2014/main" id="{8C559B48-C31B-9718-BB24-22E42B453262}"/>
                </a:ext>
              </a:extLst>
            </p:cNvPr>
            <p:cNvGrpSpPr/>
            <p:nvPr/>
          </p:nvGrpSpPr>
          <p:grpSpPr>
            <a:xfrm rot="502033" flipH="1">
              <a:off x="9050153" y="3827823"/>
              <a:ext cx="314838" cy="423719"/>
              <a:chOff x="1165049" y="1512149"/>
              <a:chExt cx="1947918" cy="2621571"/>
            </a:xfrm>
          </p:grpSpPr>
          <p:sp>
            <p:nvSpPr>
              <p:cNvPr id="39" name="Freeform: Shape 38">
                <a:extLst>
                  <a:ext uri="{FF2B5EF4-FFF2-40B4-BE49-F238E27FC236}">
                    <a16:creationId xmlns:a16="http://schemas.microsoft.com/office/drawing/2014/main" id="{896636C9-AE75-C90B-541A-98C88D3F9692}"/>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40" name="Freeform: Shape 39">
                <a:extLst>
                  <a:ext uri="{FF2B5EF4-FFF2-40B4-BE49-F238E27FC236}">
                    <a16:creationId xmlns:a16="http://schemas.microsoft.com/office/drawing/2014/main" id="{E62CB6C9-1878-05F9-0E63-FAD98BD529BC}"/>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1" name="Freeform: Shape 40">
                <a:extLst>
                  <a:ext uri="{FF2B5EF4-FFF2-40B4-BE49-F238E27FC236}">
                    <a16:creationId xmlns:a16="http://schemas.microsoft.com/office/drawing/2014/main" id="{E370FC10-7035-56FF-8FC6-B4FD324E2BE6}"/>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42" name="Group 41">
              <a:extLst>
                <a:ext uri="{FF2B5EF4-FFF2-40B4-BE49-F238E27FC236}">
                  <a16:creationId xmlns:a16="http://schemas.microsoft.com/office/drawing/2014/main" id="{EC20D7D3-B39C-0732-EF09-EF3EF4CB9CC1}"/>
                </a:ext>
              </a:extLst>
            </p:cNvPr>
            <p:cNvGrpSpPr/>
            <p:nvPr/>
          </p:nvGrpSpPr>
          <p:grpSpPr>
            <a:xfrm rot="1209153" flipH="1">
              <a:off x="8929139" y="4514509"/>
              <a:ext cx="314838" cy="423719"/>
              <a:chOff x="1165049" y="1512149"/>
              <a:chExt cx="1947918" cy="2621571"/>
            </a:xfrm>
          </p:grpSpPr>
          <p:sp>
            <p:nvSpPr>
              <p:cNvPr id="43" name="Freeform: Shape 42">
                <a:extLst>
                  <a:ext uri="{FF2B5EF4-FFF2-40B4-BE49-F238E27FC236}">
                    <a16:creationId xmlns:a16="http://schemas.microsoft.com/office/drawing/2014/main" id="{DBFB89B5-BF72-05C8-E383-02618888051D}"/>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44" name="Freeform: Shape 43">
                <a:extLst>
                  <a:ext uri="{FF2B5EF4-FFF2-40B4-BE49-F238E27FC236}">
                    <a16:creationId xmlns:a16="http://schemas.microsoft.com/office/drawing/2014/main" id="{41CFD337-8A45-0BEC-A64E-8E6693B8A16A}"/>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5" name="Freeform: Shape 44">
                <a:extLst>
                  <a:ext uri="{FF2B5EF4-FFF2-40B4-BE49-F238E27FC236}">
                    <a16:creationId xmlns:a16="http://schemas.microsoft.com/office/drawing/2014/main" id="{15EC6515-B14C-D363-B65A-8D6C1D07FF0E}"/>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46" name="Group 45">
              <a:extLst>
                <a:ext uri="{FF2B5EF4-FFF2-40B4-BE49-F238E27FC236}">
                  <a16:creationId xmlns:a16="http://schemas.microsoft.com/office/drawing/2014/main" id="{17A14FED-F24A-77AA-1AF3-542437639413}"/>
                </a:ext>
              </a:extLst>
            </p:cNvPr>
            <p:cNvGrpSpPr/>
            <p:nvPr/>
          </p:nvGrpSpPr>
          <p:grpSpPr>
            <a:xfrm rot="4891577" flipH="1">
              <a:off x="9171732" y="4945933"/>
              <a:ext cx="314838" cy="423719"/>
              <a:chOff x="1165049" y="1512149"/>
              <a:chExt cx="1947918" cy="2621571"/>
            </a:xfrm>
          </p:grpSpPr>
          <p:sp>
            <p:nvSpPr>
              <p:cNvPr id="47" name="Freeform: Shape 46">
                <a:extLst>
                  <a:ext uri="{FF2B5EF4-FFF2-40B4-BE49-F238E27FC236}">
                    <a16:creationId xmlns:a16="http://schemas.microsoft.com/office/drawing/2014/main" id="{D607123F-7242-8AC1-7286-E1ADAE9FFDA4}"/>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48" name="Freeform: Shape 47">
                <a:extLst>
                  <a:ext uri="{FF2B5EF4-FFF2-40B4-BE49-F238E27FC236}">
                    <a16:creationId xmlns:a16="http://schemas.microsoft.com/office/drawing/2014/main" id="{A2119CA3-161B-45E1-A6B1-EDCF92959EE0}"/>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9" name="Freeform: Shape 48">
                <a:extLst>
                  <a:ext uri="{FF2B5EF4-FFF2-40B4-BE49-F238E27FC236}">
                    <a16:creationId xmlns:a16="http://schemas.microsoft.com/office/drawing/2014/main" id="{5B3FC684-D261-FFE9-65CE-58571AC03028}"/>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50" name="Group 49">
              <a:extLst>
                <a:ext uri="{FF2B5EF4-FFF2-40B4-BE49-F238E27FC236}">
                  <a16:creationId xmlns:a16="http://schemas.microsoft.com/office/drawing/2014/main" id="{BE60A4AB-B3D2-47BA-269A-B488DC08B460}"/>
                </a:ext>
              </a:extLst>
            </p:cNvPr>
            <p:cNvGrpSpPr/>
            <p:nvPr/>
          </p:nvGrpSpPr>
          <p:grpSpPr>
            <a:xfrm rot="6551757" flipH="1">
              <a:off x="10143836" y="5047184"/>
              <a:ext cx="314838" cy="423719"/>
              <a:chOff x="1165049" y="1512149"/>
              <a:chExt cx="1947918" cy="2621571"/>
            </a:xfrm>
          </p:grpSpPr>
          <p:sp>
            <p:nvSpPr>
              <p:cNvPr id="51" name="Freeform: Shape 50">
                <a:extLst>
                  <a:ext uri="{FF2B5EF4-FFF2-40B4-BE49-F238E27FC236}">
                    <a16:creationId xmlns:a16="http://schemas.microsoft.com/office/drawing/2014/main" id="{3F8BA20C-EF9B-0D4C-90F0-FA8BD6F96336}"/>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52" name="Freeform: Shape 51">
                <a:extLst>
                  <a:ext uri="{FF2B5EF4-FFF2-40B4-BE49-F238E27FC236}">
                    <a16:creationId xmlns:a16="http://schemas.microsoft.com/office/drawing/2014/main" id="{5E7BFDC6-D3B0-8F15-7094-DBC58F00037B}"/>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3" name="Freeform: Shape 52">
                <a:extLst>
                  <a:ext uri="{FF2B5EF4-FFF2-40B4-BE49-F238E27FC236}">
                    <a16:creationId xmlns:a16="http://schemas.microsoft.com/office/drawing/2014/main" id="{1EC01F4A-BC92-636A-87AA-C52C8567BBA1}"/>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54" name="Group 53">
              <a:extLst>
                <a:ext uri="{FF2B5EF4-FFF2-40B4-BE49-F238E27FC236}">
                  <a16:creationId xmlns:a16="http://schemas.microsoft.com/office/drawing/2014/main" id="{98440788-A995-F67C-0FFE-4B2C02D48843}"/>
                </a:ext>
              </a:extLst>
            </p:cNvPr>
            <p:cNvGrpSpPr/>
            <p:nvPr/>
          </p:nvGrpSpPr>
          <p:grpSpPr>
            <a:xfrm rot="3548020" flipH="1">
              <a:off x="11155789" y="4968562"/>
              <a:ext cx="314838" cy="423719"/>
              <a:chOff x="1165049" y="1512149"/>
              <a:chExt cx="1947918" cy="2621571"/>
            </a:xfrm>
          </p:grpSpPr>
          <p:sp>
            <p:nvSpPr>
              <p:cNvPr id="55" name="Freeform: Shape 54">
                <a:extLst>
                  <a:ext uri="{FF2B5EF4-FFF2-40B4-BE49-F238E27FC236}">
                    <a16:creationId xmlns:a16="http://schemas.microsoft.com/office/drawing/2014/main" id="{CEA39C9C-98DB-2160-A1B7-60E86E1132D9}"/>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56" name="Freeform: Shape 55">
                <a:extLst>
                  <a:ext uri="{FF2B5EF4-FFF2-40B4-BE49-F238E27FC236}">
                    <a16:creationId xmlns:a16="http://schemas.microsoft.com/office/drawing/2014/main" id="{4F4699EA-6E91-18AA-D28B-7EE74B5A6EE2}"/>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7" name="Freeform: Shape 56">
                <a:extLst>
                  <a:ext uri="{FF2B5EF4-FFF2-40B4-BE49-F238E27FC236}">
                    <a16:creationId xmlns:a16="http://schemas.microsoft.com/office/drawing/2014/main" id="{29C8273C-3C3A-14B2-A5A8-5CC16866C553}"/>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58" name="Group 57">
              <a:extLst>
                <a:ext uri="{FF2B5EF4-FFF2-40B4-BE49-F238E27FC236}">
                  <a16:creationId xmlns:a16="http://schemas.microsoft.com/office/drawing/2014/main" id="{1CE625F9-C4A9-1CD7-4D0F-D6C3E45EA336}"/>
                </a:ext>
              </a:extLst>
            </p:cNvPr>
            <p:cNvGrpSpPr/>
            <p:nvPr/>
          </p:nvGrpSpPr>
          <p:grpSpPr>
            <a:xfrm rot="18036636" flipH="1">
              <a:off x="9733431" y="3605435"/>
              <a:ext cx="314838" cy="423719"/>
              <a:chOff x="1165049" y="1512149"/>
              <a:chExt cx="1947918" cy="2621571"/>
            </a:xfrm>
          </p:grpSpPr>
          <p:sp>
            <p:nvSpPr>
              <p:cNvPr id="59" name="Freeform: Shape 58">
                <a:extLst>
                  <a:ext uri="{FF2B5EF4-FFF2-40B4-BE49-F238E27FC236}">
                    <a16:creationId xmlns:a16="http://schemas.microsoft.com/office/drawing/2014/main" id="{AF387FAC-1082-A4B2-D412-D7962367A54A}"/>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60" name="Freeform: Shape 59">
                <a:extLst>
                  <a:ext uri="{FF2B5EF4-FFF2-40B4-BE49-F238E27FC236}">
                    <a16:creationId xmlns:a16="http://schemas.microsoft.com/office/drawing/2014/main" id="{26ADACC6-7357-4061-E6A7-D3FA5B893C52}"/>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1" name="Freeform: Shape 60">
                <a:extLst>
                  <a:ext uri="{FF2B5EF4-FFF2-40B4-BE49-F238E27FC236}">
                    <a16:creationId xmlns:a16="http://schemas.microsoft.com/office/drawing/2014/main" id="{6980C9E0-E670-D11A-0D3F-53DACA9FBBA4}"/>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62" name="Group 61">
              <a:extLst>
                <a:ext uri="{FF2B5EF4-FFF2-40B4-BE49-F238E27FC236}">
                  <a16:creationId xmlns:a16="http://schemas.microsoft.com/office/drawing/2014/main" id="{BCF78EE4-0C57-A2AF-C614-4B92208019FE}"/>
                </a:ext>
              </a:extLst>
            </p:cNvPr>
            <p:cNvGrpSpPr/>
            <p:nvPr/>
          </p:nvGrpSpPr>
          <p:grpSpPr>
            <a:xfrm rot="18036636" flipH="1">
              <a:off x="10295745" y="3896642"/>
              <a:ext cx="314838" cy="423719"/>
              <a:chOff x="1165049" y="1512149"/>
              <a:chExt cx="1947918" cy="2621571"/>
            </a:xfrm>
          </p:grpSpPr>
          <p:sp>
            <p:nvSpPr>
              <p:cNvPr id="63" name="Freeform: Shape 62">
                <a:extLst>
                  <a:ext uri="{FF2B5EF4-FFF2-40B4-BE49-F238E27FC236}">
                    <a16:creationId xmlns:a16="http://schemas.microsoft.com/office/drawing/2014/main" id="{43185C1C-ACBD-A727-8434-7C0C7A877F4F}"/>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64" name="Freeform: Shape 63">
                <a:extLst>
                  <a:ext uri="{FF2B5EF4-FFF2-40B4-BE49-F238E27FC236}">
                    <a16:creationId xmlns:a16="http://schemas.microsoft.com/office/drawing/2014/main" id="{B5181633-FC58-D917-35D1-25CD856831D0}"/>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5" name="Freeform: Shape 64">
                <a:extLst>
                  <a:ext uri="{FF2B5EF4-FFF2-40B4-BE49-F238E27FC236}">
                    <a16:creationId xmlns:a16="http://schemas.microsoft.com/office/drawing/2014/main" id="{ED85A39A-8EB9-ECF0-790B-BFF9DFE07929}"/>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66" name="Group 65">
              <a:extLst>
                <a:ext uri="{FF2B5EF4-FFF2-40B4-BE49-F238E27FC236}">
                  <a16:creationId xmlns:a16="http://schemas.microsoft.com/office/drawing/2014/main" id="{F13A6565-97EA-027A-976A-B9C1B316B88C}"/>
                </a:ext>
              </a:extLst>
            </p:cNvPr>
            <p:cNvGrpSpPr/>
            <p:nvPr/>
          </p:nvGrpSpPr>
          <p:grpSpPr>
            <a:xfrm rot="21420278" flipH="1">
              <a:off x="10805832" y="3463946"/>
              <a:ext cx="314838" cy="423719"/>
              <a:chOff x="1165049" y="1512149"/>
              <a:chExt cx="1947918" cy="2621571"/>
            </a:xfrm>
          </p:grpSpPr>
          <p:sp>
            <p:nvSpPr>
              <p:cNvPr id="67" name="Freeform: Shape 66">
                <a:extLst>
                  <a:ext uri="{FF2B5EF4-FFF2-40B4-BE49-F238E27FC236}">
                    <a16:creationId xmlns:a16="http://schemas.microsoft.com/office/drawing/2014/main" id="{048D0CE9-5EC7-F0B3-2BCF-BB86357CFAD2}"/>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68" name="Freeform: Shape 67">
                <a:extLst>
                  <a:ext uri="{FF2B5EF4-FFF2-40B4-BE49-F238E27FC236}">
                    <a16:creationId xmlns:a16="http://schemas.microsoft.com/office/drawing/2014/main" id="{78A6906B-4229-129D-3C87-61A6250C85FD}"/>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9" name="Freeform: Shape 68">
                <a:extLst>
                  <a:ext uri="{FF2B5EF4-FFF2-40B4-BE49-F238E27FC236}">
                    <a16:creationId xmlns:a16="http://schemas.microsoft.com/office/drawing/2014/main" id="{62D7AC98-A593-DC0A-E3D3-ED90E87E3ECE}"/>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70" name="Freeform: Shape 69">
              <a:extLst>
                <a:ext uri="{FF2B5EF4-FFF2-40B4-BE49-F238E27FC236}">
                  <a16:creationId xmlns:a16="http://schemas.microsoft.com/office/drawing/2014/main" id="{8C2D5C75-F0FC-9F59-743B-84C33FE9F0EF}"/>
                </a:ext>
              </a:extLst>
            </p:cNvPr>
            <p:cNvSpPr/>
            <p:nvPr/>
          </p:nvSpPr>
          <p:spPr>
            <a:xfrm>
              <a:off x="10246314" y="3357024"/>
              <a:ext cx="727116" cy="863899"/>
            </a:xfrm>
            <a:custGeom>
              <a:avLst/>
              <a:gdLst>
                <a:gd name="connsiteX0" fmla="*/ 0 w 674996"/>
                <a:gd name="connsiteY0" fmla="*/ 571500 h 761316"/>
                <a:gd name="connsiteX1" fmla="*/ 157163 w 674996"/>
                <a:gd name="connsiteY1" fmla="*/ 733425 h 761316"/>
                <a:gd name="connsiteX2" fmla="*/ 485775 w 674996"/>
                <a:gd name="connsiteY2" fmla="*/ 745332 h 761316"/>
                <a:gd name="connsiteX3" fmla="*/ 666750 w 674996"/>
                <a:gd name="connsiteY3" fmla="*/ 569119 h 761316"/>
                <a:gd name="connsiteX4" fmla="*/ 642938 w 674996"/>
                <a:gd name="connsiteY4" fmla="*/ 316707 h 761316"/>
                <a:gd name="connsiteX5" fmla="*/ 631031 w 674996"/>
                <a:gd name="connsiteY5" fmla="*/ 0 h 761316"/>
                <a:gd name="connsiteX0" fmla="*/ 0 w 675319"/>
                <a:gd name="connsiteY0" fmla="*/ 571500 h 783882"/>
                <a:gd name="connsiteX1" fmla="*/ 157163 w 675319"/>
                <a:gd name="connsiteY1" fmla="*/ 733425 h 783882"/>
                <a:gd name="connsiteX2" fmla="*/ 481013 w 675319"/>
                <a:gd name="connsiteY2" fmla="*/ 773907 h 783882"/>
                <a:gd name="connsiteX3" fmla="*/ 666750 w 675319"/>
                <a:gd name="connsiteY3" fmla="*/ 569119 h 783882"/>
                <a:gd name="connsiteX4" fmla="*/ 642938 w 675319"/>
                <a:gd name="connsiteY4" fmla="*/ 316707 h 783882"/>
                <a:gd name="connsiteX5" fmla="*/ 631031 w 675319"/>
                <a:gd name="connsiteY5" fmla="*/ 0 h 783882"/>
                <a:gd name="connsiteX0" fmla="*/ 0 w 648315"/>
                <a:gd name="connsiteY0" fmla="*/ 571500 h 781705"/>
                <a:gd name="connsiteX1" fmla="*/ 157163 w 648315"/>
                <a:gd name="connsiteY1" fmla="*/ 733425 h 781705"/>
                <a:gd name="connsiteX2" fmla="*/ 481013 w 648315"/>
                <a:gd name="connsiteY2" fmla="*/ 773907 h 781705"/>
                <a:gd name="connsiteX3" fmla="*/ 628650 w 648315"/>
                <a:gd name="connsiteY3" fmla="*/ 600075 h 781705"/>
                <a:gd name="connsiteX4" fmla="*/ 642938 w 648315"/>
                <a:gd name="connsiteY4" fmla="*/ 316707 h 781705"/>
                <a:gd name="connsiteX5" fmla="*/ 631031 w 648315"/>
                <a:gd name="connsiteY5" fmla="*/ 0 h 781705"/>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95940"/>
                <a:gd name="connsiteY0" fmla="*/ 557213 h 784477"/>
                <a:gd name="connsiteX1" fmla="*/ 204788 w 695940"/>
                <a:gd name="connsiteY1" fmla="*/ 735807 h 784477"/>
                <a:gd name="connsiteX2" fmla="*/ 528638 w 695940"/>
                <a:gd name="connsiteY2" fmla="*/ 776289 h 784477"/>
                <a:gd name="connsiteX3" fmla="*/ 676275 w 695940"/>
                <a:gd name="connsiteY3" fmla="*/ 602457 h 784477"/>
                <a:gd name="connsiteX4" fmla="*/ 690563 w 695940"/>
                <a:gd name="connsiteY4" fmla="*/ 319089 h 784477"/>
                <a:gd name="connsiteX5" fmla="*/ 664369 w 695940"/>
                <a:gd name="connsiteY5" fmla="*/ 0 h 784477"/>
                <a:gd name="connsiteX0" fmla="*/ 0 w 694109"/>
                <a:gd name="connsiteY0" fmla="*/ 557213 h 819301"/>
                <a:gd name="connsiteX1" fmla="*/ 204788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694109"/>
                <a:gd name="connsiteY0" fmla="*/ 557213 h 819301"/>
                <a:gd name="connsiteX1" fmla="*/ 216695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702852"/>
                <a:gd name="connsiteY0" fmla="*/ 557213 h 816878"/>
                <a:gd name="connsiteX1" fmla="*/ 216695 w 702852"/>
                <a:gd name="connsiteY1" fmla="*/ 735807 h 816878"/>
                <a:gd name="connsiteX2" fmla="*/ 566738 w 702852"/>
                <a:gd name="connsiteY2" fmla="*/ 814389 h 816878"/>
                <a:gd name="connsiteX3" fmla="*/ 692944 w 702852"/>
                <a:gd name="connsiteY3" fmla="*/ 650082 h 816878"/>
                <a:gd name="connsiteX4" fmla="*/ 690563 w 702852"/>
                <a:gd name="connsiteY4" fmla="*/ 319089 h 816878"/>
                <a:gd name="connsiteX5" fmla="*/ 664369 w 702852"/>
                <a:gd name="connsiteY5" fmla="*/ 0 h 816878"/>
                <a:gd name="connsiteX0" fmla="*/ 0 w 702852"/>
                <a:gd name="connsiteY0" fmla="*/ 557213 h 739654"/>
                <a:gd name="connsiteX1" fmla="*/ 216695 w 702852"/>
                <a:gd name="connsiteY1" fmla="*/ 735807 h 739654"/>
                <a:gd name="connsiteX2" fmla="*/ 692944 w 702852"/>
                <a:gd name="connsiteY2" fmla="*/ 650082 h 739654"/>
                <a:gd name="connsiteX3" fmla="*/ 690563 w 702852"/>
                <a:gd name="connsiteY3" fmla="*/ 319089 h 739654"/>
                <a:gd name="connsiteX4" fmla="*/ 664369 w 702852"/>
                <a:gd name="connsiteY4" fmla="*/ 0 h 739654"/>
                <a:gd name="connsiteX0" fmla="*/ 0 w 695840"/>
                <a:gd name="connsiteY0" fmla="*/ 557213 h 788169"/>
                <a:gd name="connsiteX1" fmla="*/ 216695 w 695840"/>
                <a:gd name="connsiteY1" fmla="*/ 735807 h 788169"/>
                <a:gd name="connsiteX2" fmla="*/ 681038 w 695840"/>
                <a:gd name="connsiteY2" fmla="*/ 754857 h 788169"/>
                <a:gd name="connsiteX3" fmla="*/ 690563 w 695840"/>
                <a:gd name="connsiteY3" fmla="*/ 319089 h 788169"/>
                <a:gd name="connsiteX4" fmla="*/ 664369 w 695840"/>
                <a:gd name="connsiteY4" fmla="*/ 0 h 788169"/>
                <a:gd name="connsiteX0" fmla="*/ 0 w 695840"/>
                <a:gd name="connsiteY0" fmla="*/ 557213 h 793981"/>
                <a:gd name="connsiteX1" fmla="*/ 216695 w 695840"/>
                <a:gd name="connsiteY1" fmla="*/ 735807 h 793981"/>
                <a:gd name="connsiteX2" fmla="*/ 681038 w 695840"/>
                <a:gd name="connsiteY2" fmla="*/ 754857 h 793981"/>
                <a:gd name="connsiteX3" fmla="*/ 690563 w 695840"/>
                <a:gd name="connsiteY3" fmla="*/ 319089 h 793981"/>
                <a:gd name="connsiteX4" fmla="*/ 664369 w 695840"/>
                <a:gd name="connsiteY4" fmla="*/ 0 h 793981"/>
                <a:gd name="connsiteX0" fmla="*/ 0 w 734494"/>
                <a:gd name="connsiteY0" fmla="*/ 557213 h 819359"/>
                <a:gd name="connsiteX1" fmla="*/ 216695 w 734494"/>
                <a:gd name="connsiteY1" fmla="*/ 735807 h 819359"/>
                <a:gd name="connsiteX2" fmla="*/ 681038 w 734494"/>
                <a:gd name="connsiteY2" fmla="*/ 754857 h 819359"/>
                <a:gd name="connsiteX3" fmla="*/ 690563 w 734494"/>
                <a:gd name="connsiteY3" fmla="*/ 319089 h 819359"/>
                <a:gd name="connsiteX4" fmla="*/ 664369 w 734494"/>
                <a:gd name="connsiteY4" fmla="*/ 0 h 819359"/>
                <a:gd name="connsiteX0" fmla="*/ 0 w 703802"/>
                <a:gd name="connsiteY0" fmla="*/ 557213 h 824883"/>
                <a:gd name="connsiteX1" fmla="*/ 216695 w 703802"/>
                <a:gd name="connsiteY1" fmla="*/ 735807 h 824883"/>
                <a:gd name="connsiteX2" fmla="*/ 628650 w 703802"/>
                <a:gd name="connsiteY2" fmla="*/ 762000 h 824883"/>
                <a:gd name="connsiteX3" fmla="*/ 690563 w 703802"/>
                <a:gd name="connsiteY3" fmla="*/ 319089 h 824883"/>
                <a:gd name="connsiteX4" fmla="*/ 664369 w 703802"/>
                <a:gd name="connsiteY4" fmla="*/ 0 h 824883"/>
                <a:gd name="connsiteX0" fmla="*/ 0 w 700685"/>
                <a:gd name="connsiteY0" fmla="*/ 557213 h 807949"/>
                <a:gd name="connsiteX1" fmla="*/ 216695 w 700685"/>
                <a:gd name="connsiteY1" fmla="*/ 735807 h 807949"/>
                <a:gd name="connsiteX2" fmla="*/ 628650 w 700685"/>
                <a:gd name="connsiteY2" fmla="*/ 762000 h 807949"/>
                <a:gd name="connsiteX3" fmla="*/ 690563 w 700685"/>
                <a:gd name="connsiteY3" fmla="*/ 319089 h 807949"/>
                <a:gd name="connsiteX4" fmla="*/ 664369 w 700685"/>
                <a:gd name="connsiteY4" fmla="*/ 0 h 807949"/>
                <a:gd name="connsiteX0" fmla="*/ 0 w 694749"/>
                <a:gd name="connsiteY0" fmla="*/ 557213 h 796993"/>
                <a:gd name="connsiteX1" fmla="*/ 216695 w 694749"/>
                <a:gd name="connsiteY1" fmla="*/ 745332 h 796993"/>
                <a:gd name="connsiteX2" fmla="*/ 628650 w 694749"/>
                <a:gd name="connsiteY2" fmla="*/ 762000 h 796993"/>
                <a:gd name="connsiteX3" fmla="*/ 690563 w 694749"/>
                <a:gd name="connsiteY3" fmla="*/ 319089 h 796993"/>
                <a:gd name="connsiteX4" fmla="*/ 664369 w 694749"/>
                <a:gd name="connsiteY4" fmla="*/ 0 h 796993"/>
                <a:gd name="connsiteX0" fmla="*/ 0 w 694749"/>
                <a:gd name="connsiteY0" fmla="*/ 557213 h 798204"/>
                <a:gd name="connsiteX1" fmla="*/ 216695 w 694749"/>
                <a:gd name="connsiteY1" fmla="*/ 745332 h 798204"/>
                <a:gd name="connsiteX2" fmla="*/ 628650 w 694749"/>
                <a:gd name="connsiteY2" fmla="*/ 762000 h 798204"/>
                <a:gd name="connsiteX3" fmla="*/ 690563 w 694749"/>
                <a:gd name="connsiteY3" fmla="*/ 319089 h 798204"/>
                <a:gd name="connsiteX4" fmla="*/ 664369 w 694749"/>
                <a:gd name="connsiteY4" fmla="*/ 0 h 798204"/>
                <a:gd name="connsiteX0" fmla="*/ 0 w 705786"/>
                <a:gd name="connsiteY0" fmla="*/ 557213 h 866212"/>
                <a:gd name="connsiteX1" fmla="*/ 216695 w 705786"/>
                <a:gd name="connsiteY1" fmla="*/ 745332 h 866212"/>
                <a:gd name="connsiteX2" fmla="*/ 657225 w 705786"/>
                <a:gd name="connsiteY2" fmla="*/ 844550 h 866212"/>
                <a:gd name="connsiteX3" fmla="*/ 690563 w 705786"/>
                <a:gd name="connsiteY3" fmla="*/ 319089 h 866212"/>
                <a:gd name="connsiteX4" fmla="*/ 664369 w 705786"/>
                <a:gd name="connsiteY4" fmla="*/ 0 h 866212"/>
                <a:gd name="connsiteX0" fmla="*/ 0 w 705377"/>
                <a:gd name="connsiteY0" fmla="*/ 557213 h 862450"/>
                <a:gd name="connsiteX1" fmla="*/ 223045 w 705377"/>
                <a:gd name="connsiteY1" fmla="*/ 723107 h 862450"/>
                <a:gd name="connsiteX2" fmla="*/ 657225 w 705377"/>
                <a:gd name="connsiteY2" fmla="*/ 844550 h 862450"/>
                <a:gd name="connsiteX3" fmla="*/ 690563 w 705377"/>
                <a:gd name="connsiteY3" fmla="*/ 319089 h 862450"/>
                <a:gd name="connsiteX4" fmla="*/ 664369 w 705377"/>
                <a:gd name="connsiteY4" fmla="*/ 0 h 862450"/>
                <a:gd name="connsiteX0" fmla="*/ 0 w 718077"/>
                <a:gd name="connsiteY0" fmla="*/ 461963 h 863899"/>
                <a:gd name="connsiteX1" fmla="*/ 235745 w 718077"/>
                <a:gd name="connsiteY1" fmla="*/ 723107 h 863899"/>
                <a:gd name="connsiteX2" fmla="*/ 669925 w 718077"/>
                <a:gd name="connsiteY2" fmla="*/ 844550 h 863899"/>
                <a:gd name="connsiteX3" fmla="*/ 703263 w 718077"/>
                <a:gd name="connsiteY3" fmla="*/ 319089 h 863899"/>
                <a:gd name="connsiteX4" fmla="*/ 677069 w 718077"/>
                <a:gd name="connsiteY4" fmla="*/ 0 h 863899"/>
                <a:gd name="connsiteX0" fmla="*/ 9039 w 727116"/>
                <a:gd name="connsiteY0" fmla="*/ 461963 h 863899"/>
                <a:gd name="connsiteX1" fmla="*/ 244784 w 727116"/>
                <a:gd name="connsiteY1" fmla="*/ 723107 h 863899"/>
                <a:gd name="connsiteX2" fmla="*/ 678964 w 727116"/>
                <a:gd name="connsiteY2" fmla="*/ 844550 h 863899"/>
                <a:gd name="connsiteX3" fmla="*/ 712302 w 727116"/>
                <a:gd name="connsiteY3" fmla="*/ 319089 h 863899"/>
                <a:gd name="connsiteX4" fmla="*/ 686108 w 727116"/>
                <a:gd name="connsiteY4" fmla="*/ 0 h 86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116" h="863899">
                  <a:moveTo>
                    <a:pt x="9039" y="461963"/>
                  </a:moveTo>
                  <a:cubicBezTo>
                    <a:pt x="-41761" y="569714"/>
                    <a:pt x="133130" y="659342"/>
                    <a:pt x="244784" y="723107"/>
                  </a:cubicBezTo>
                  <a:cubicBezTo>
                    <a:pt x="356438" y="786872"/>
                    <a:pt x="601044" y="911886"/>
                    <a:pt x="678964" y="844550"/>
                  </a:cubicBezTo>
                  <a:cubicBezTo>
                    <a:pt x="756884" y="777214"/>
                    <a:pt x="718255" y="413942"/>
                    <a:pt x="712302" y="319089"/>
                  </a:cubicBezTo>
                  <a:cubicBezTo>
                    <a:pt x="706349" y="224236"/>
                    <a:pt x="699602" y="74216"/>
                    <a:pt x="686108" y="0"/>
                  </a:cubicBezTo>
                </a:path>
              </a:pathLst>
            </a:custGeom>
            <a:ln>
              <a:solidFill>
                <a:schemeClr val="accent5">
                  <a:lumMod val="50000"/>
                </a:schemeClr>
              </a:solidFill>
              <a:headEnd type="oval" w="sm" len="sm"/>
              <a:tailEnd type="oval" w="sm" len="sm"/>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1" name="Freeform: Shape 70">
              <a:extLst>
                <a:ext uri="{FF2B5EF4-FFF2-40B4-BE49-F238E27FC236}">
                  <a16:creationId xmlns:a16="http://schemas.microsoft.com/office/drawing/2014/main" id="{83852367-8B76-0379-520A-403DF94C7A02}"/>
                </a:ext>
              </a:extLst>
            </p:cNvPr>
            <p:cNvSpPr/>
            <p:nvPr/>
          </p:nvSpPr>
          <p:spPr>
            <a:xfrm>
              <a:off x="9834666" y="4997706"/>
              <a:ext cx="1793081" cy="391732"/>
            </a:xfrm>
            <a:custGeom>
              <a:avLst/>
              <a:gdLst>
                <a:gd name="connsiteX0" fmla="*/ 0 w 1490662"/>
                <a:gd name="connsiteY0" fmla="*/ 257175 h 465523"/>
                <a:gd name="connsiteX1" fmla="*/ 171450 w 1490662"/>
                <a:gd name="connsiteY1" fmla="*/ 202406 h 465523"/>
                <a:gd name="connsiteX2" fmla="*/ 261937 w 1490662"/>
                <a:gd name="connsiteY2" fmla="*/ 226219 h 465523"/>
                <a:gd name="connsiteX3" fmla="*/ 373856 w 1490662"/>
                <a:gd name="connsiteY3" fmla="*/ 326231 h 465523"/>
                <a:gd name="connsiteX4" fmla="*/ 592931 w 1490662"/>
                <a:gd name="connsiteY4" fmla="*/ 438150 h 465523"/>
                <a:gd name="connsiteX5" fmla="*/ 885825 w 1490662"/>
                <a:gd name="connsiteY5" fmla="*/ 464344 h 465523"/>
                <a:gd name="connsiteX6" fmla="*/ 1102519 w 1490662"/>
                <a:gd name="connsiteY6" fmla="*/ 411956 h 465523"/>
                <a:gd name="connsiteX7" fmla="*/ 1264444 w 1490662"/>
                <a:gd name="connsiteY7" fmla="*/ 223838 h 465523"/>
                <a:gd name="connsiteX8" fmla="*/ 1490662 w 1490662"/>
                <a:gd name="connsiteY8" fmla="*/ 0 h 465523"/>
                <a:gd name="connsiteX0" fmla="*/ 0 w 1490662"/>
                <a:gd name="connsiteY0" fmla="*/ 257175 h 465523"/>
                <a:gd name="connsiteX1" fmla="*/ 261937 w 1490662"/>
                <a:gd name="connsiteY1" fmla="*/ 226219 h 465523"/>
                <a:gd name="connsiteX2" fmla="*/ 373856 w 1490662"/>
                <a:gd name="connsiteY2" fmla="*/ 326231 h 465523"/>
                <a:gd name="connsiteX3" fmla="*/ 592931 w 1490662"/>
                <a:gd name="connsiteY3" fmla="*/ 438150 h 465523"/>
                <a:gd name="connsiteX4" fmla="*/ 885825 w 1490662"/>
                <a:gd name="connsiteY4" fmla="*/ 464344 h 465523"/>
                <a:gd name="connsiteX5" fmla="*/ 1102519 w 1490662"/>
                <a:gd name="connsiteY5" fmla="*/ 411956 h 465523"/>
                <a:gd name="connsiteX6" fmla="*/ 1264444 w 1490662"/>
                <a:gd name="connsiteY6" fmla="*/ 223838 h 465523"/>
                <a:gd name="connsiteX7" fmla="*/ 1490662 w 1490662"/>
                <a:gd name="connsiteY7" fmla="*/ 0 h 465523"/>
                <a:gd name="connsiteX0" fmla="*/ 0 w 1562099"/>
                <a:gd name="connsiteY0" fmla="*/ 169069 h 465523"/>
                <a:gd name="connsiteX1" fmla="*/ 333374 w 1562099"/>
                <a:gd name="connsiteY1" fmla="*/ 226219 h 465523"/>
                <a:gd name="connsiteX2" fmla="*/ 445293 w 1562099"/>
                <a:gd name="connsiteY2" fmla="*/ 326231 h 465523"/>
                <a:gd name="connsiteX3" fmla="*/ 664368 w 1562099"/>
                <a:gd name="connsiteY3" fmla="*/ 438150 h 465523"/>
                <a:gd name="connsiteX4" fmla="*/ 957262 w 1562099"/>
                <a:gd name="connsiteY4" fmla="*/ 464344 h 465523"/>
                <a:gd name="connsiteX5" fmla="*/ 1173956 w 1562099"/>
                <a:gd name="connsiteY5" fmla="*/ 411956 h 465523"/>
                <a:gd name="connsiteX6" fmla="*/ 1335881 w 1562099"/>
                <a:gd name="connsiteY6" fmla="*/ 223838 h 465523"/>
                <a:gd name="connsiteX7" fmla="*/ 1562099 w 1562099"/>
                <a:gd name="connsiteY7" fmla="*/ 0 h 465523"/>
                <a:gd name="connsiteX0" fmla="*/ 0 w 1562099"/>
                <a:gd name="connsiteY0" fmla="*/ 169069 h 468446"/>
                <a:gd name="connsiteX1" fmla="*/ 333374 w 1562099"/>
                <a:gd name="connsiteY1" fmla="*/ 226219 h 468446"/>
                <a:gd name="connsiteX2" fmla="*/ 664368 w 1562099"/>
                <a:gd name="connsiteY2" fmla="*/ 438150 h 468446"/>
                <a:gd name="connsiteX3" fmla="*/ 957262 w 1562099"/>
                <a:gd name="connsiteY3" fmla="*/ 464344 h 468446"/>
                <a:gd name="connsiteX4" fmla="*/ 1173956 w 1562099"/>
                <a:gd name="connsiteY4" fmla="*/ 411956 h 468446"/>
                <a:gd name="connsiteX5" fmla="*/ 1335881 w 1562099"/>
                <a:gd name="connsiteY5" fmla="*/ 223838 h 468446"/>
                <a:gd name="connsiteX6" fmla="*/ 1562099 w 1562099"/>
                <a:gd name="connsiteY6" fmla="*/ 0 h 468446"/>
                <a:gd name="connsiteX0" fmla="*/ 0 w 1562099"/>
                <a:gd name="connsiteY0" fmla="*/ 169069 h 489479"/>
                <a:gd name="connsiteX1" fmla="*/ 333374 w 1562099"/>
                <a:gd name="connsiteY1" fmla="*/ 226219 h 489479"/>
                <a:gd name="connsiteX2" fmla="*/ 690562 w 1562099"/>
                <a:gd name="connsiteY2" fmla="*/ 471488 h 489479"/>
                <a:gd name="connsiteX3" fmla="*/ 957262 w 1562099"/>
                <a:gd name="connsiteY3" fmla="*/ 464344 h 489479"/>
                <a:gd name="connsiteX4" fmla="*/ 1173956 w 1562099"/>
                <a:gd name="connsiteY4" fmla="*/ 411956 h 489479"/>
                <a:gd name="connsiteX5" fmla="*/ 1335881 w 1562099"/>
                <a:gd name="connsiteY5" fmla="*/ 223838 h 489479"/>
                <a:gd name="connsiteX6" fmla="*/ 1562099 w 1562099"/>
                <a:gd name="connsiteY6" fmla="*/ 0 h 489479"/>
                <a:gd name="connsiteX0" fmla="*/ 0 w 1562099"/>
                <a:gd name="connsiteY0" fmla="*/ 169069 h 481216"/>
                <a:gd name="connsiteX1" fmla="*/ 333374 w 1562099"/>
                <a:gd name="connsiteY1" fmla="*/ 226219 h 481216"/>
                <a:gd name="connsiteX2" fmla="*/ 690562 w 1562099"/>
                <a:gd name="connsiteY2" fmla="*/ 471488 h 481216"/>
                <a:gd name="connsiteX3" fmla="*/ 1173956 w 1562099"/>
                <a:gd name="connsiteY3" fmla="*/ 411956 h 481216"/>
                <a:gd name="connsiteX4" fmla="*/ 1335881 w 1562099"/>
                <a:gd name="connsiteY4" fmla="*/ 223838 h 481216"/>
                <a:gd name="connsiteX5" fmla="*/ 1562099 w 1562099"/>
                <a:gd name="connsiteY5" fmla="*/ 0 h 481216"/>
                <a:gd name="connsiteX0" fmla="*/ 0 w 1562099"/>
                <a:gd name="connsiteY0" fmla="*/ 169069 h 520974"/>
                <a:gd name="connsiteX1" fmla="*/ 333374 w 1562099"/>
                <a:gd name="connsiteY1" fmla="*/ 226219 h 520974"/>
                <a:gd name="connsiteX2" fmla="*/ 809625 w 1562099"/>
                <a:gd name="connsiteY2" fmla="*/ 514351 h 520974"/>
                <a:gd name="connsiteX3" fmla="*/ 1173956 w 1562099"/>
                <a:gd name="connsiteY3" fmla="*/ 411956 h 520974"/>
                <a:gd name="connsiteX4" fmla="*/ 1335881 w 1562099"/>
                <a:gd name="connsiteY4" fmla="*/ 223838 h 520974"/>
                <a:gd name="connsiteX5" fmla="*/ 1562099 w 1562099"/>
                <a:gd name="connsiteY5" fmla="*/ 0 h 520974"/>
                <a:gd name="connsiteX0" fmla="*/ 0 w 1562099"/>
                <a:gd name="connsiteY0" fmla="*/ 169069 h 515763"/>
                <a:gd name="connsiteX1" fmla="*/ 333374 w 1562099"/>
                <a:gd name="connsiteY1" fmla="*/ 226219 h 515763"/>
                <a:gd name="connsiteX2" fmla="*/ 809625 w 1562099"/>
                <a:gd name="connsiteY2" fmla="*/ 514351 h 515763"/>
                <a:gd name="connsiteX3" fmla="*/ 1173956 w 1562099"/>
                <a:gd name="connsiteY3" fmla="*/ 411956 h 515763"/>
                <a:gd name="connsiteX4" fmla="*/ 1335881 w 1562099"/>
                <a:gd name="connsiteY4" fmla="*/ 223838 h 515763"/>
                <a:gd name="connsiteX5" fmla="*/ 1562099 w 1562099"/>
                <a:gd name="connsiteY5" fmla="*/ 0 h 515763"/>
                <a:gd name="connsiteX0" fmla="*/ 0 w 1562099"/>
                <a:gd name="connsiteY0" fmla="*/ 169069 h 514351"/>
                <a:gd name="connsiteX1" fmla="*/ 333374 w 1562099"/>
                <a:gd name="connsiteY1" fmla="*/ 226219 h 514351"/>
                <a:gd name="connsiteX2" fmla="*/ 809625 w 1562099"/>
                <a:gd name="connsiteY2" fmla="*/ 514351 h 514351"/>
                <a:gd name="connsiteX3" fmla="*/ 1335881 w 1562099"/>
                <a:gd name="connsiteY3" fmla="*/ 223838 h 514351"/>
                <a:gd name="connsiteX4" fmla="*/ 1562099 w 1562099"/>
                <a:gd name="connsiteY4" fmla="*/ 0 h 514351"/>
                <a:gd name="connsiteX0" fmla="*/ 0 w 1652587"/>
                <a:gd name="connsiteY0" fmla="*/ 207169 h 552451"/>
                <a:gd name="connsiteX1" fmla="*/ 333374 w 1652587"/>
                <a:gd name="connsiteY1" fmla="*/ 264319 h 552451"/>
                <a:gd name="connsiteX2" fmla="*/ 809625 w 1652587"/>
                <a:gd name="connsiteY2" fmla="*/ 552451 h 552451"/>
                <a:gd name="connsiteX3" fmla="*/ 1335881 w 1652587"/>
                <a:gd name="connsiteY3" fmla="*/ 261938 h 552451"/>
                <a:gd name="connsiteX4" fmla="*/ 1652587 w 1652587"/>
                <a:gd name="connsiteY4" fmla="*/ 0 h 552451"/>
                <a:gd name="connsiteX0" fmla="*/ 0 w 1690687"/>
                <a:gd name="connsiteY0" fmla="*/ 180976 h 526258"/>
                <a:gd name="connsiteX1" fmla="*/ 333374 w 1690687"/>
                <a:gd name="connsiteY1" fmla="*/ 238126 h 526258"/>
                <a:gd name="connsiteX2" fmla="*/ 809625 w 1690687"/>
                <a:gd name="connsiteY2" fmla="*/ 526258 h 526258"/>
                <a:gd name="connsiteX3" fmla="*/ 1335881 w 1690687"/>
                <a:gd name="connsiteY3" fmla="*/ 235745 h 526258"/>
                <a:gd name="connsiteX4" fmla="*/ 1690687 w 1690687"/>
                <a:gd name="connsiteY4" fmla="*/ 0 h 526258"/>
                <a:gd name="connsiteX0" fmla="*/ 0 w 1690687"/>
                <a:gd name="connsiteY0" fmla="*/ 180976 h 526680"/>
                <a:gd name="connsiteX1" fmla="*/ 266699 w 1690687"/>
                <a:gd name="connsiteY1" fmla="*/ 297657 h 526680"/>
                <a:gd name="connsiteX2" fmla="*/ 809625 w 1690687"/>
                <a:gd name="connsiteY2" fmla="*/ 526258 h 526680"/>
                <a:gd name="connsiteX3" fmla="*/ 1335881 w 1690687"/>
                <a:gd name="connsiteY3" fmla="*/ 235745 h 526680"/>
                <a:gd name="connsiteX4" fmla="*/ 1690687 w 1690687"/>
                <a:gd name="connsiteY4" fmla="*/ 0 h 526680"/>
                <a:gd name="connsiteX0" fmla="*/ 0 w 1850231"/>
                <a:gd name="connsiteY0" fmla="*/ 221457 h 526666"/>
                <a:gd name="connsiteX1" fmla="*/ 426243 w 1850231"/>
                <a:gd name="connsiteY1" fmla="*/ 297657 h 526666"/>
                <a:gd name="connsiteX2" fmla="*/ 969169 w 1850231"/>
                <a:gd name="connsiteY2" fmla="*/ 526258 h 526666"/>
                <a:gd name="connsiteX3" fmla="*/ 1495425 w 1850231"/>
                <a:gd name="connsiteY3" fmla="*/ 235745 h 526666"/>
                <a:gd name="connsiteX4" fmla="*/ 1850231 w 1850231"/>
                <a:gd name="connsiteY4" fmla="*/ 0 h 526666"/>
                <a:gd name="connsiteX0" fmla="*/ 0 w 1850231"/>
                <a:gd name="connsiteY0" fmla="*/ 221457 h 450662"/>
                <a:gd name="connsiteX1" fmla="*/ 426243 w 1850231"/>
                <a:gd name="connsiteY1" fmla="*/ 297657 h 450662"/>
                <a:gd name="connsiteX2" fmla="*/ 1019175 w 1850231"/>
                <a:gd name="connsiteY2" fmla="*/ 450058 h 450662"/>
                <a:gd name="connsiteX3" fmla="*/ 1495425 w 1850231"/>
                <a:gd name="connsiteY3" fmla="*/ 235745 h 450662"/>
                <a:gd name="connsiteX4" fmla="*/ 1850231 w 1850231"/>
                <a:gd name="connsiteY4" fmla="*/ 0 h 450662"/>
                <a:gd name="connsiteX0" fmla="*/ 0 w 1793081"/>
                <a:gd name="connsiteY0" fmla="*/ 209551 h 450671"/>
                <a:gd name="connsiteX1" fmla="*/ 369093 w 1793081"/>
                <a:gd name="connsiteY1" fmla="*/ 297657 h 450671"/>
                <a:gd name="connsiteX2" fmla="*/ 962025 w 1793081"/>
                <a:gd name="connsiteY2" fmla="*/ 450058 h 450671"/>
                <a:gd name="connsiteX3" fmla="*/ 1438275 w 1793081"/>
                <a:gd name="connsiteY3" fmla="*/ 235745 h 450671"/>
                <a:gd name="connsiteX4" fmla="*/ 1793081 w 1793081"/>
                <a:gd name="connsiteY4" fmla="*/ 0 h 450671"/>
                <a:gd name="connsiteX0" fmla="*/ 0 w 1793081"/>
                <a:gd name="connsiteY0" fmla="*/ 209551 h 451351"/>
                <a:gd name="connsiteX1" fmla="*/ 369093 w 1793081"/>
                <a:gd name="connsiteY1" fmla="*/ 297657 h 451351"/>
                <a:gd name="connsiteX2" fmla="*/ 962025 w 1793081"/>
                <a:gd name="connsiteY2" fmla="*/ 450058 h 451351"/>
                <a:gd name="connsiteX3" fmla="*/ 1421606 w 1793081"/>
                <a:gd name="connsiteY3" fmla="*/ 204788 h 451351"/>
                <a:gd name="connsiteX4" fmla="*/ 1793081 w 1793081"/>
                <a:gd name="connsiteY4" fmla="*/ 0 h 451351"/>
                <a:gd name="connsiteX0" fmla="*/ 0 w 1797844"/>
                <a:gd name="connsiteY0" fmla="*/ 240507 h 482307"/>
                <a:gd name="connsiteX1" fmla="*/ 369093 w 1797844"/>
                <a:gd name="connsiteY1" fmla="*/ 328613 h 482307"/>
                <a:gd name="connsiteX2" fmla="*/ 962025 w 1797844"/>
                <a:gd name="connsiteY2" fmla="*/ 481014 h 482307"/>
                <a:gd name="connsiteX3" fmla="*/ 1421606 w 1797844"/>
                <a:gd name="connsiteY3" fmla="*/ 235744 h 482307"/>
                <a:gd name="connsiteX4" fmla="*/ 1797844 w 1797844"/>
                <a:gd name="connsiteY4" fmla="*/ 0 h 482307"/>
                <a:gd name="connsiteX0" fmla="*/ 0 w 1797844"/>
                <a:gd name="connsiteY0" fmla="*/ 240507 h 491930"/>
                <a:gd name="connsiteX1" fmla="*/ 369093 w 1797844"/>
                <a:gd name="connsiteY1" fmla="*/ 328613 h 491930"/>
                <a:gd name="connsiteX2" fmla="*/ 962025 w 1797844"/>
                <a:gd name="connsiteY2" fmla="*/ 481014 h 491930"/>
                <a:gd name="connsiteX3" fmla="*/ 1797844 w 1797844"/>
                <a:gd name="connsiteY3" fmla="*/ 0 h 491930"/>
                <a:gd name="connsiteX0" fmla="*/ 0 w 1840707"/>
                <a:gd name="connsiteY0" fmla="*/ 297657 h 491476"/>
                <a:gd name="connsiteX1" fmla="*/ 411956 w 1840707"/>
                <a:gd name="connsiteY1" fmla="*/ 328613 h 491476"/>
                <a:gd name="connsiteX2" fmla="*/ 1004888 w 1840707"/>
                <a:gd name="connsiteY2" fmla="*/ 481014 h 491476"/>
                <a:gd name="connsiteX3" fmla="*/ 1840707 w 1840707"/>
                <a:gd name="connsiteY3" fmla="*/ 0 h 491476"/>
                <a:gd name="connsiteX0" fmla="*/ 0 w 1840707"/>
                <a:gd name="connsiteY0" fmla="*/ 297657 h 487624"/>
                <a:gd name="connsiteX1" fmla="*/ 245269 w 1840707"/>
                <a:gd name="connsiteY1" fmla="*/ 280988 h 487624"/>
                <a:gd name="connsiteX2" fmla="*/ 1004888 w 1840707"/>
                <a:gd name="connsiteY2" fmla="*/ 481014 h 487624"/>
                <a:gd name="connsiteX3" fmla="*/ 1840707 w 1840707"/>
                <a:gd name="connsiteY3" fmla="*/ 0 h 487624"/>
                <a:gd name="connsiteX0" fmla="*/ 0 w 1840707"/>
                <a:gd name="connsiteY0" fmla="*/ 297657 h 443562"/>
                <a:gd name="connsiteX1" fmla="*/ 245269 w 1840707"/>
                <a:gd name="connsiteY1" fmla="*/ 280988 h 443562"/>
                <a:gd name="connsiteX2" fmla="*/ 642938 w 1840707"/>
                <a:gd name="connsiteY2" fmla="*/ 435770 h 443562"/>
                <a:gd name="connsiteX3" fmla="*/ 1840707 w 1840707"/>
                <a:gd name="connsiteY3" fmla="*/ 0 h 443562"/>
                <a:gd name="connsiteX0" fmla="*/ 0 w 1840707"/>
                <a:gd name="connsiteY0" fmla="*/ 297657 h 439605"/>
                <a:gd name="connsiteX1" fmla="*/ 245269 w 1840707"/>
                <a:gd name="connsiteY1" fmla="*/ 280988 h 439605"/>
                <a:gd name="connsiteX2" fmla="*/ 642938 w 1840707"/>
                <a:gd name="connsiteY2" fmla="*/ 435770 h 439605"/>
                <a:gd name="connsiteX3" fmla="*/ 1840707 w 1840707"/>
                <a:gd name="connsiteY3" fmla="*/ 0 h 439605"/>
                <a:gd name="connsiteX0" fmla="*/ 0 w 1840707"/>
                <a:gd name="connsiteY0" fmla="*/ 297657 h 444784"/>
                <a:gd name="connsiteX1" fmla="*/ 245269 w 1840707"/>
                <a:gd name="connsiteY1" fmla="*/ 280988 h 444784"/>
                <a:gd name="connsiteX2" fmla="*/ 642938 w 1840707"/>
                <a:gd name="connsiteY2" fmla="*/ 435770 h 444784"/>
                <a:gd name="connsiteX3" fmla="*/ 1840707 w 1840707"/>
                <a:gd name="connsiteY3" fmla="*/ 0 h 444784"/>
                <a:gd name="connsiteX0" fmla="*/ 0 w 1840707"/>
                <a:gd name="connsiteY0" fmla="*/ 297657 h 419125"/>
                <a:gd name="connsiteX1" fmla="*/ 245269 w 1840707"/>
                <a:gd name="connsiteY1" fmla="*/ 280988 h 419125"/>
                <a:gd name="connsiteX2" fmla="*/ 652463 w 1840707"/>
                <a:gd name="connsiteY2" fmla="*/ 409576 h 419125"/>
                <a:gd name="connsiteX3" fmla="*/ 1840707 w 1840707"/>
                <a:gd name="connsiteY3" fmla="*/ 0 h 419125"/>
                <a:gd name="connsiteX0" fmla="*/ 0 w 1840707"/>
                <a:gd name="connsiteY0" fmla="*/ 297657 h 417608"/>
                <a:gd name="connsiteX1" fmla="*/ 245269 w 1840707"/>
                <a:gd name="connsiteY1" fmla="*/ 280988 h 417608"/>
                <a:gd name="connsiteX2" fmla="*/ 652463 w 1840707"/>
                <a:gd name="connsiteY2" fmla="*/ 409576 h 417608"/>
                <a:gd name="connsiteX3" fmla="*/ 1840707 w 1840707"/>
                <a:gd name="connsiteY3" fmla="*/ 0 h 417608"/>
                <a:gd name="connsiteX0" fmla="*/ 0 w 1840707"/>
                <a:gd name="connsiteY0" fmla="*/ 297657 h 431636"/>
                <a:gd name="connsiteX1" fmla="*/ 245269 w 1840707"/>
                <a:gd name="connsiteY1" fmla="*/ 280988 h 431636"/>
                <a:gd name="connsiteX2" fmla="*/ 652463 w 1840707"/>
                <a:gd name="connsiteY2" fmla="*/ 423863 h 431636"/>
                <a:gd name="connsiteX3" fmla="*/ 1840707 w 1840707"/>
                <a:gd name="connsiteY3" fmla="*/ 0 h 431636"/>
                <a:gd name="connsiteX0" fmla="*/ 0 w 1840707"/>
                <a:gd name="connsiteY0" fmla="*/ 297657 h 422282"/>
                <a:gd name="connsiteX1" fmla="*/ 245269 w 1840707"/>
                <a:gd name="connsiteY1" fmla="*/ 280988 h 422282"/>
                <a:gd name="connsiteX2" fmla="*/ 652463 w 1840707"/>
                <a:gd name="connsiteY2" fmla="*/ 414338 h 422282"/>
                <a:gd name="connsiteX3" fmla="*/ 1840707 w 1840707"/>
                <a:gd name="connsiteY3" fmla="*/ 0 h 422282"/>
                <a:gd name="connsiteX0" fmla="*/ 0 w 1840707"/>
                <a:gd name="connsiteY0" fmla="*/ 297657 h 414371"/>
                <a:gd name="connsiteX1" fmla="*/ 245269 w 1840707"/>
                <a:gd name="connsiteY1" fmla="*/ 280988 h 414371"/>
                <a:gd name="connsiteX2" fmla="*/ 652463 w 1840707"/>
                <a:gd name="connsiteY2" fmla="*/ 414338 h 414371"/>
                <a:gd name="connsiteX3" fmla="*/ 1231703 w 1840707"/>
                <a:gd name="connsiteY3" fmla="*/ 267325 h 414371"/>
                <a:gd name="connsiteX4" fmla="*/ 1840707 w 1840707"/>
                <a:gd name="connsiteY4" fmla="*/ 0 h 414371"/>
                <a:gd name="connsiteX0" fmla="*/ 0 w 1840707"/>
                <a:gd name="connsiteY0" fmla="*/ 297657 h 496708"/>
                <a:gd name="connsiteX1" fmla="*/ 245269 w 1840707"/>
                <a:gd name="connsiteY1" fmla="*/ 280988 h 496708"/>
                <a:gd name="connsiteX2" fmla="*/ 652463 w 1840707"/>
                <a:gd name="connsiteY2" fmla="*/ 414338 h 496708"/>
                <a:gd name="connsiteX3" fmla="*/ 1136453 w 1840707"/>
                <a:gd name="connsiteY3" fmla="*/ 472113 h 496708"/>
                <a:gd name="connsiteX4" fmla="*/ 1840707 w 1840707"/>
                <a:gd name="connsiteY4" fmla="*/ 0 h 496708"/>
                <a:gd name="connsiteX0" fmla="*/ 0 w 1840707"/>
                <a:gd name="connsiteY0" fmla="*/ 297657 h 474097"/>
                <a:gd name="connsiteX1" fmla="*/ 245269 w 1840707"/>
                <a:gd name="connsiteY1" fmla="*/ 280988 h 474097"/>
                <a:gd name="connsiteX2" fmla="*/ 652463 w 1840707"/>
                <a:gd name="connsiteY2" fmla="*/ 414338 h 474097"/>
                <a:gd name="connsiteX3" fmla="*/ 1136453 w 1840707"/>
                <a:gd name="connsiteY3" fmla="*/ 472113 h 474097"/>
                <a:gd name="connsiteX4" fmla="*/ 1365053 w 1840707"/>
                <a:gd name="connsiteY4" fmla="*/ 348287 h 474097"/>
                <a:gd name="connsiteX5" fmla="*/ 1840707 w 1840707"/>
                <a:gd name="connsiteY5" fmla="*/ 0 h 474097"/>
                <a:gd name="connsiteX0" fmla="*/ 0 w 1840707"/>
                <a:gd name="connsiteY0" fmla="*/ 297657 h 474097"/>
                <a:gd name="connsiteX1" fmla="*/ 245269 w 1840707"/>
                <a:gd name="connsiteY1" fmla="*/ 280988 h 474097"/>
                <a:gd name="connsiteX2" fmla="*/ 652463 w 1840707"/>
                <a:gd name="connsiteY2" fmla="*/ 414338 h 474097"/>
                <a:gd name="connsiteX3" fmla="*/ 1136453 w 1840707"/>
                <a:gd name="connsiteY3" fmla="*/ 472113 h 474097"/>
                <a:gd name="connsiteX4" fmla="*/ 1331716 w 1840707"/>
                <a:gd name="connsiteY4" fmla="*/ 310187 h 474097"/>
                <a:gd name="connsiteX5" fmla="*/ 1840707 w 1840707"/>
                <a:gd name="connsiteY5" fmla="*/ 0 h 474097"/>
                <a:gd name="connsiteX0" fmla="*/ 0 w 1783557"/>
                <a:gd name="connsiteY0" fmla="*/ 245269 h 421709"/>
                <a:gd name="connsiteX1" fmla="*/ 245269 w 1783557"/>
                <a:gd name="connsiteY1" fmla="*/ 228600 h 421709"/>
                <a:gd name="connsiteX2" fmla="*/ 652463 w 1783557"/>
                <a:gd name="connsiteY2" fmla="*/ 361950 h 421709"/>
                <a:gd name="connsiteX3" fmla="*/ 1136453 w 1783557"/>
                <a:gd name="connsiteY3" fmla="*/ 419725 h 421709"/>
                <a:gd name="connsiteX4" fmla="*/ 1331716 w 1783557"/>
                <a:gd name="connsiteY4" fmla="*/ 257799 h 421709"/>
                <a:gd name="connsiteX5" fmla="*/ 1783557 w 1783557"/>
                <a:gd name="connsiteY5" fmla="*/ 0 h 421709"/>
                <a:gd name="connsiteX0" fmla="*/ 0 w 1788319"/>
                <a:gd name="connsiteY0" fmla="*/ 252413 h 428853"/>
                <a:gd name="connsiteX1" fmla="*/ 245269 w 1788319"/>
                <a:gd name="connsiteY1" fmla="*/ 235744 h 428853"/>
                <a:gd name="connsiteX2" fmla="*/ 652463 w 1788319"/>
                <a:gd name="connsiteY2" fmla="*/ 369094 h 428853"/>
                <a:gd name="connsiteX3" fmla="*/ 1136453 w 1788319"/>
                <a:gd name="connsiteY3" fmla="*/ 426869 h 428853"/>
                <a:gd name="connsiteX4" fmla="*/ 1331716 w 1788319"/>
                <a:gd name="connsiteY4" fmla="*/ 264943 h 428853"/>
                <a:gd name="connsiteX5" fmla="*/ 1788319 w 1788319"/>
                <a:gd name="connsiteY5" fmla="*/ 0 h 428853"/>
                <a:gd name="connsiteX0" fmla="*/ 0 w 1788319"/>
                <a:gd name="connsiteY0" fmla="*/ 252413 h 369437"/>
                <a:gd name="connsiteX1" fmla="*/ 245269 w 1788319"/>
                <a:gd name="connsiteY1" fmla="*/ 235744 h 369437"/>
                <a:gd name="connsiteX2" fmla="*/ 652463 w 1788319"/>
                <a:gd name="connsiteY2" fmla="*/ 369094 h 369437"/>
                <a:gd name="connsiteX3" fmla="*/ 1331716 w 1788319"/>
                <a:gd name="connsiteY3" fmla="*/ 264943 h 369437"/>
                <a:gd name="connsiteX4" fmla="*/ 1788319 w 1788319"/>
                <a:gd name="connsiteY4" fmla="*/ 0 h 369437"/>
                <a:gd name="connsiteX0" fmla="*/ 0 w 1788319"/>
                <a:gd name="connsiteY0" fmla="*/ 252413 h 369437"/>
                <a:gd name="connsiteX1" fmla="*/ 245269 w 1788319"/>
                <a:gd name="connsiteY1" fmla="*/ 235744 h 369437"/>
                <a:gd name="connsiteX2" fmla="*/ 652463 w 1788319"/>
                <a:gd name="connsiteY2" fmla="*/ 369094 h 369437"/>
                <a:gd name="connsiteX3" fmla="*/ 1331716 w 1788319"/>
                <a:gd name="connsiteY3" fmla="*/ 264943 h 369437"/>
                <a:gd name="connsiteX4" fmla="*/ 1788319 w 1788319"/>
                <a:gd name="connsiteY4" fmla="*/ 0 h 369437"/>
                <a:gd name="connsiteX0" fmla="*/ 0 w 1788319"/>
                <a:gd name="connsiteY0" fmla="*/ 252413 h 390930"/>
                <a:gd name="connsiteX1" fmla="*/ 245269 w 1788319"/>
                <a:gd name="connsiteY1" fmla="*/ 235744 h 390930"/>
                <a:gd name="connsiteX2" fmla="*/ 652463 w 1788319"/>
                <a:gd name="connsiteY2" fmla="*/ 369094 h 390930"/>
                <a:gd name="connsiteX3" fmla="*/ 1331716 w 1788319"/>
                <a:gd name="connsiteY3" fmla="*/ 264943 h 390930"/>
                <a:gd name="connsiteX4" fmla="*/ 1788319 w 1788319"/>
                <a:gd name="connsiteY4" fmla="*/ 0 h 390930"/>
                <a:gd name="connsiteX0" fmla="*/ 0 w 1788319"/>
                <a:gd name="connsiteY0" fmla="*/ 252413 h 389971"/>
                <a:gd name="connsiteX1" fmla="*/ 245269 w 1788319"/>
                <a:gd name="connsiteY1" fmla="*/ 235744 h 389971"/>
                <a:gd name="connsiteX2" fmla="*/ 652463 w 1788319"/>
                <a:gd name="connsiteY2" fmla="*/ 369094 h 389971"/>
                <a:gd name="connsiteX3" fmla="*/ 1331716 w 1788319"/>
                <a:gd name="connsiteY3" fmla="*/ 264943 h 389971"/>
                <a:gd name="connsiteX4" fmla="*/ 1788319 w 1788319"/>
                <a:gd name="connsiteY4" fmla="*/ 0 h 389971"/>
                <a:gd name="connsiteX0" fmla="*/ 0 w 1788319"/>
                <a:gd name="connsiteY0" fmla="*/ 252413 h 369298"/>
                <a:gd name="connsiteX1" fmla="*/ 226219 w 1788319"/>
                <a:gd name="connsiteY1" fmla="*/ 242888 h 369298"/>
                <a:gd name="connsiteX2" fmla="*/ 652463 w 1788319"/>
                <a:gd name="connsiteY2" fmla="*/ 369094 h 369298"/>
                <a:gd name="connsiteX3" fmla="*/ 1331716 w 1788319"/>
                <a:gd name="connsiteY3" fmla="*/ 264943 h 369298"/>
                <a:gd name="connsiteX4" fmla="*/ 1788319 w 1788319"/>
                <a:gd name="connsiteY4" fmla="*/ 0 h 369298"/>
                <a:gd name="connsiteX0" fmla="*/ 0 w 1788319"/>
                <a:gd name="connsiteY0" fmla="*/ 252413 h 385718"/>
                <a:gd name="connsiteX1" fmla="*/ 226219 w 1788319"/>
                <a:gd name="connsiteY1" fmla="*/ 242888 h 385718"/>
                <a:gd name="connsiteX2" fmla="*/ 652463 w 1788319"/>
                <a:gd name="connsiteY2" fmla="*/ 369094 h 385718"/>
                <a:gd name="connsiteX3" fmla="*/ 1331716 w 1788319"/>
                <a:gd name="connsiteY3" fmla="*/ 264943 h 385718"/>
                <a:gd name="connsiteX4" fmla="*/ 1788319 w 1788319"/>
                <a:gd name="connsiteY4" fmla="*/ 0 h 385718"/>
                <a:gd name="connsiteX0" fmla="*/ 0 w 1788319"/>
                <a:gd name="connsiteY0" fmla="*/ 252413 h 369603"/>
                <a:gd name="connsiteX1" fmla="*/ 233363 w 1788319"/>
                <a:gd name="connsiteY1" fmla="*/ 228601 h 369603"/>
                <a:gd name="connsiteX2" fmla="*/ 652463 w 1788319"/>
                <a:gd name="connsiteY2" fmla="*/ 369094 h 369603"/>
                <a:gd name="connsiteX3" fmla="*/ 1331716 w 1788319"/>
                <a:gd name="connsiteY3" fmla="*/ 264943 h 369603"/>
                <a:gd name="connsiteX4" fmla="*/ 1788319 w 1788319"/>
                <a:gd name="connsiteY4" fmla="*/ 0 h 369603"/>
                <a:gd name="connsiteX0" fmla="*/ 0 w 1788319"/>
                <a:gd name="connsiteY0" fmla="*/ 252413 h 369603"/>
                <a:gd name="connsiteX1" fmla="*/ 233363 w 1788319"/>
                <a:gd name="connsiteY1" fmla="*/ 228601 h 369603"/>
                <a:gd name="connsiteX2" fmla="*/ 652463 w 1788319"/>
                <a:gd name="connsiteY2" fmla="*/ 369094 h 369603"/>
                <a:gd name="connsiteX3" fmla="*/ 1331716 w 1788319"/>
                <a:gd name="connsiteY3" fmla="*/ 264943 h 369603"/>
                <a:gd name="connsiteX4" fmla="*/ 1788319 w 1788319"/>
                <a:gd name="connsiteY4" fmla="*/ 0 h 369603"/>
                <a:gd name="connsiteX0" fmla="*/ 0 w 1788319"/>
                <a:gd name="connsiteY0" fmla="*/ 252413 h 389493"/>
                <a:gd name="connsiteX1" fmla="*/ 233363 w 1788319"/>
                <a:gd name="connsiteY1" fmla="*/ 228601 h 389493"/>
                <a:gd name="connsiteX2" fmla="*/ 652463 w 1788319"/>
                <a:gd name="connsiteY2" fmla="*/ 369094 h 389493"/>
                <a:gd name="connsiteX3" fmla="*/ 1331716 w 1788319"/>
                <a:gd name="connsiteY3" fmla="*/ 264943 h 389493"/>
                <a:gd name="connsiteX4" fmla="*/ 1788319 w 1788319"/>
                <a:gd name="connsiteY4" fmla="*/ 0 h 389493"/>
                <a:gd name="connsiteX0" fmla="*/ 0 w 1793081"/>
                <a:gd name="connsiteY0" fmla="*/ 269082 h 389493"/>
                <a:gd name="connsiteX1" fmla="*/ 238125 w 1793081"/>
                <a:gd name="connsiteY1" fmla="*/ 228601 h 389493"/>
                <a:gd name="connsiteX2" fmla="*/ 657225 w 1793081"/>
                <a:gd name="connsiteY2" fmla="*/ 369094 h 389493"/>
                <a:gd name="connsiteX3" fmla="*/ 1336478 w 1793081"/>
                <a:gd name="connsiteY3" fmla="*/ 264943 h 389493"/>
                <a:gd name="connsiteX4" fmla="*/ 1793081 w 1793081"/>
                <a:gd name="connsiteY4" fmla="*/ 0 h 389493"/>
                <a:gd name="connsiteX0" fmla="*/ 0 w 1793081"/>
                <a:gd name="connsiteY0" fmla="*/ 269082 h 369387"/>
                <a:gd name="connsiteX1" fmla="*/ 235743 w 1793081"/>
                <a:gd name="connsiteY1" fmla="*/ 238126 h 369387"/>
                <a:gd name="connsiteX2" fmla="*/ 657225 w 1793081"/>
                <a:gd name="connsiteY2" fmla="*/ 369094 h 369387"/>
                <a:gd name="connsiteX3" fmla="*/ 1336478 w 1793081"/>
                <a:gd name="connsiteY3" fmla="*/ 264943 h 369387"/>
                <a:gd name="connsiteX4" fmla="*/ 1793081 w 1793081"/>
                <a:gd name="connsiteY4" fmla="*/ 0 h 369387"/>
                <a:gd name="connsiteX0" fmla="*/ 0 w 1793081"/>
                <a:gd name="connsiteY0" fmla="*/ 269082 h 369387"/>
                <a:gd name="connsiteX1" fmla="*/ 235743 w 1793081"/>
                <a:gd name="connsiteY1" fmla="*/ 238126 h 369387"/>
                <a:gd name="connsiteX2" fmla="*/ 657225 w 1793081"/>
                <a:gd name="connsiteY2" fmla="*/ 369094 h 369387"/>
                <a:gd name="connsiteX3" fmla="*/ 1336478 w 1793081"/>
                <a:gd name="connsiteY3" fmla="*/ 264943 h 369387"/>
                <a:gd name="connsiteX4" fmla="*/ 1793081 w 1793081"/>
                <a:gd name="connsiteY4" fmla="*/ 0 h 369387"/>
                <a:gd name="connsiteX0" fmla="*/ 0 w 1793081"/>
                <a:gd name="connsiteY0" fmla="*/ 269082 h 391732"/>
                <a:gd name="connsiteX1" fmla="*/ 235743 w 1793081"/>
                <a:gd name="connsiteY1" fmla="*/ 238126 h 391732"/>
                <a:gd name="connsiteX2" fmla="*/ 657225 w 1793081"/>
                <a:gd name="connsiteY2" fmla="*/ 369094 h 391732"/>
                <a:gd name="connsiteX3" fmla="*/ 1336478 w 1793081"/>
                <a:gd name="connsiteY3" fmla="*/ 264943 h 391732"/>
                <a:gd name="connsiteX4" fmla="*/ 1793081 w 1793081"/>
                <a:gd name="connsiteY4" fmla="*/ 0 h 39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3081" h="391732">
                  <a:moveTo>
                    <a:pt x="0" y="269082"/>
                  </a:moveTo>
                  <a:cubicBezTo>
                    <a:pt x="54570" y="262633"/>
                    <a:pt x="100012" y="209551"/>
                    <a:pt x="235743" y="238126"/>
                  </a:cubicBezTo>
                  <a:cubicBezTo>
                    <a:pt x="371474" y="266701"/>
                    <a:pt x="452337" y="297950"/>
                    <a:pt x="657225" y="369094"/>
                  </a:cubicBezTo>
                  <a:cubicBezTo>
                    <a:pt x="862113" y="440238"/>
                    <a:pt x="1147169" y="326459"/>
                    <a:pt x="1336478" y="264943"/>
                  </a:cubicBezTo>
                  <a:cubicBezTo>
                    <a:pt x="1453854" y="186258"/>
                    <a:pt x="1713805" y="58048"/>
                    <a:pt x="1793081" y="0"/>
                  </a:cubicBezTo>
                </a:path>
              </a:pathLst>
            </a:custGeom>
            <a:ln>
              <a:solidFill>
                <a:schemeClr val="accent5">
                  <a:lumMod val="50000"/>
                </a:schemeClr>
              </a:solidFill>
              <a:headEnd type="oval" w="sm" len="sm"/>
              <a:tailEnd type="oval" w="sm" len="sm"/>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2" name="Freeform: Shape 71">
              <a:extLst>
                <a:ext uri="{FF2B5EF4-FFF2-40B4-BE49-F238E27FC236}">
                  <a16:creationId xmlns:a16="http://schemas.microsoft.com/office/drawing/2014/main" id="{8D528744-6FBB-9F00-6D8B-6BC27C3D7524}"/>
                </a:ext>
              </a:extLst>
            </p:cNvPr>
            <p:cNvSpPr/>
            <p:nvPr/>
          </p:nvSpPr>
          <p:spPr>
            <a:xfrm>
              <a:off x="8939317" y="5134000"/>
              <a:ext cx="1916906" cy="175442"/>
            </a:xfrm>
            <a:custGeom>
              <a:avLst/>
              <a:gdLst>
                <a:gd name="connsiteX0" fmla="*/ 0 w 1593056"/>
                <a:gd name="connsiteY0" fmla="*/ 115826 h 249176"/>
                <a:gd name="connsiteX1" fmla="*/ 311944 w 1593056"/>
                <a:gd name="connsiteY1" fmla="*/ 18195 h 249176"/>
                <a:gd name="connsiteX2" fmla="*/ 588169 w 1593056"/>
                <a:gd name="connsiteY2" fmla="*/ 1526 h 249176"/>
                <a:gd name="connsiteX3" fmla="*/ 1069181 w 1593056"/>
                <a:gd name="connsiteY3" fmla="*/ 13432 h 249176"/>
                <a:gd name="connsiteX4" fmla="*/ 1347787 w 1593056"/>
                <a:gd name="connsiteY4" fmla="*/ 113445 h 249176"/>
                <a:gd name="connsiteX5" fmla="*/ 1593056 w 1593056"/>
                <a:gd name="connsiteY5" fmla="*/ 249176 h 249176"/>
                <a:gd name="connsiteX0" fmla="*/ 0 w 1593056"/>
                <a:gd name="connsiteY0" fmla="*/ 112562 h 245912"/>
                <a:gd name="connsiteX1" fmla="*/ 311944 w 1593056"/>
                <a:gd name="connsiteY1" fmla="*/ 14931 h 245912"/>
                <a:gd name="connsiteX2" fmla="*/ 1069181 w 1593056"/>
                <a:gd name="connsiteY2" fmla="*/ 10168 h 245912"/>
                <a:gd name="connsiteX3" fmla="*/ 1347787 w 1593056"/>
                <a:gd name="connsiteY3" fmla="*/ 110181 h 245912"/>
                <a:gd name="connsiteX4" fmla="*/ 1593056 w 1593056"/>
                <a:gd name="connsiteY4" fmla="*/ 245912 h 245912"/>
                <a:gd name="connsiteX0" fmla="*/ 0 w 1593056"/>
                <a:gd name="connsiteY0" fmla="*/ 146689 h 280039"/>
                <a:gd name="connsiteX1" fmla="*/ 311944 w 1593056"/>
                <a:gd name="connsiteY1" fmla="*/ 49058 h 280039"/>
                <a:gd name="connsiteX2" fmla="*/ 826293 w 1593056"/>
                <a:gd name="connsiteY2" fmla="*/ 3814 h 280039"/>
                <a:gd name="connsiteX3" fmla="*/ 1347787 w 1593056"/>
                <a:gd name="connsiteY3" fmla="*/ 144308 h 280039"/>
                <a:gd name="connsiteX4" fmla="*/ 1593056 w 1593056"/>
                <a:gd name="connsiteY4" fmla="*/ 280039 h 280039"/>
                <a:gd name="connsiteX0" fmla="*/ 0 w 1593056"/>
                <a:gd name="connsiteY0" fmla="*/ 142993 h 276343"/>
                <a:gd name="connsiteX1" fmla="*/ 311944 w 1593056"/>
                <a:gd name="connsiteY1" fmla="*/ 45362 h 276343"/>
                <a:gd name="connsiteX2" fmla="*/ 826293 w 1593056"/>
                <a:gd name="connsiteY2" fmla="*/ 118 h 276343"/>
                <a:gd name="connsiteX3" fmla="*/ 1347787 w 1593056"/>
                <a:gd name="connsiteY3" fmla="*/ 140612 h 276343"/>
                <a:gd name="connsiteX4" fmla="*/ 1593056 w 1593056"/>
                <a:gd name="connsiteY4" fmla="*/ 276343 h 276343"/>
                <a:gd name="connsiteX0" fmla="*/ 0 w 1593056"/>
                <a:gd name="connsiteY0" fmla="*/ 144528 h 277878"/>
                <a:gd name="connsiteX1" fmla="*/ 311944 w 1593056"/>
                <a:gd name="connsiteY1" fmla="*/ 46897 h 277878"/>
                <a:gd name="connsiteX2" fmla="*/ 826293 w 1593056"/>
                <a:gd name="connsiteY2" fmla="*/ 1653 h 277878"/>
                <a:gd name="connsiteX3" fmla="*/ 1347787 w 1593056"/>
                <a:gd name="connsiteY3" fmla="*/ 142147 h 277878"/>
                <a:gd name="connsiteX4" fmla="*/ 1593056 w 1593056"/>
                <a:gd name="connsiteY4" fmla="*/ 277878 h 277878"/>
                <a:gd name="connsiteX0" fmla="*/ 0 w 1593056"/>
                <a:gd name="connsiteY0" fmla="*/ 148403 h 281753"/>
                <a:gd name="connsiteX1" fmla="*/ 311944 w 1593056"/>
                <a:gd name="connsiteY1" fmla="*/ 50772 h 281753"/>
                <a:gd name="connsiteX2" fmla="*/ 826293 w 1593056"/>
                <a:gd name="connsiteY2" fmla="*/ 5528 h 281753"/>
                <a:gd name="connsiteX3" fmla="*/ 1276349 w 1593056"/>
                <a:gd name="connsiteY3" fmla="*/ 174597 h 281753"/>
                <a:gd name="connsiteX4" fmla="*/ 1593056 w 1593056"/>
                <a:gd name="connsiteY4" fmla="*/ 281753 h 281753"/>
                <a:gd name="connsiteX0" fmla="*/ 0 w 1593056"/>
                <a:gd name="connsiteY0" fmla="*/ 155455 h 288805"/>
                <a:gd name="connsiteX1" fmla="*/ 311944 w 1593056"/>
                <a:gd name="connsiteY1" fmla="*/ 57824 h 288805"/>
                <a:gd name="connsiteX2" fmla="*/ 826293 w 1593056"/>
                <a:gd name="connsiteY2" fmla="*/ 12580 h 288805"/>
                <a:gd name="connsiteX3" fmla="*/ 1593056 w 1593056"/>
                <a:gd name="connsiteY3" fmla="*/ 288805 h 288805"/>
                <a:gd name="connsiteX0" fmla="*/ 0 w 1593056"/>
                <a:gd name="connsiteY0" fmla="*/ 145101 h 278451"/>
                <a:gd name="connsiteX1" fmla="*/ 311944 w 1593056"/>
                <a:gd name="connsiteY1" fmla="*/ 47470 h 278451"/>
                <a:gd name="connsiteX2" fmla="*/ 797718 w 1593056"/>
                <a:gd name="connsiteY2" fmla="*/ 14132 h 278451"/>
                <a:gd name="connsiteX3" fmla="*/ 1593056 w 1593056"/>
                <a:gd name="connsiteY3" fmla="*/ 278451 h 278451"/>
                <a:gd name="connsiteX0" fmla="*/ 0 w 1593056"/>
                <a:gd name="connsiteY0" fmla="*/ 162735 h 296085"/>
                <a:gd name="connsiteX1" fmla="*/ 311944 w 1593056"/>
                <a:gd name="connsiteY1" fmla="*/ 65104 h 296085"/>
                <a:gd name="connsiteX2" fmla="*/ 797718 w 1593056"/>
                <a:gd name="connsiteY2" fmla="*/ 31766 h 296085"/>
                <a:gd name="connsiteX3" fmla="*/ 1593056 w 1593056"/>
                <a:gd name="connsiteY3" fmla="*/ 296085 h 296085"/>
                <a:gd name="connsiteX0" fmla="*/ 0 w 1593056"/>
                <a:gd name="connsiteY0" fmla="*/ 132337 h 265687"/>
                <a:gd name="connsiteX1" fmla="*/ 257175 w 1593056"/>
                <a:gd name="connsiteY1" fmla="*/ 160912 h 265687"/>
                <a:gd name="connsiteX2" fmla="*/ 797718 w 1593056"/>
                <a:gd name="connsiteY2" fmla="*/ 1368 h 265687"/>
                <a:gd name="connsiteX3" fmla="*/ 1593056 w 1593056"/>
                <a:gd name="connsiteY3" fmla="*/ 265687 h 265687"/>
                <a:gd name="connsiteX0" fmla="*/ 0 w 1626393"/>
                <a:gd name="connsiteY0" fmla="*/ 263504 h 265885"/>
                <a:gd name="connsiteX1" fmla="*/ 290512 w 1626393"/>
                <a:gd name="connsiteY1" fmla="*/ 161110 h 265885"/>
                <a:gd name="connsiteX2" fmla="*/ 831055 w 1626393"/>
                <a:gd name="connsiteY2" fmla="*/ 1566 h 265885"/>
                <a:gd name="connsiteX3" fmla="*/ 1626393 w 1626393"/>
                <a:gd name="connsiteY3" fmla="*/ 265885 h 265885"/>
                <a:gd name="connsiteX0" fmla="*/ 0 w 1626393"/>
                <a:gd name="connsiteY0" fmla="*/ 263504 h 265885"/>
                <a:gd name="connsiteX1" fmla="*/ 290512 w 1626393"/>
                <a:gd name="connsiteY1" fmla="*/ 161110 h 265885"/>
                <a:gd name="connsiteX2" fmla="*/ 831055 w 1626393"/>
                <a:gd name="connsiteY2" fmla="*/ 1566 h 265885"/>
                <a:gd name="connsiteX3" fmla="*/ 1626393 w 1626393"/>
                <a:gd name="connsiteY3" fmla="*/ 265885 h 265885"/>
                <a:gd name="connsiteX0" fmla="*/ 0 w 1626393"/>
                <a:gd name="connsiteY0" fmla="*/ 263504 h 265885"/>
                <a:gd name="connsiteX1" fmla="*/ 290512 w 1626393"/>
                <a:gd name="connsiteY1" fmla="*/ 161110 h 265885"/>
                <a:gd name="connsiteX2" fmla="*/ 831055 w 1626393"/>
                <a:gd name="connsiteY2" fmla="*/ 1566 h 265885"/>
                <a:gd name="connsiteX3" fmla="*/ 1626393 w 1626393"/>
                <a:gd name="connsiteY3" fmla="*/ 265885 h 265885"/>
                <a:gd name="connsiteX0" fmla="*/ 0 w 1626393"/>
                <a:gd name="connsiteY0" fmla="*/ 263838 h 266219"/>
                <a:gd name="connsiteX1" fmla="*/ 290512 w 1626393"/>
                <a:gd name="connsiteY1" fmla="*/ 161444 h 266219"/>
                <a:gd name="connsiteX2" fmla="*/ 831055 w 1626393"/>
                <a:gd name="connsiteY2" fmla="*/ 1900 h 266219"/>
                <a:gd name="connsiteX3" fmla="*/ 1043583 w 1626393"/>
                <a:gd name="connsiteY3" fmla="*/ 85871 h 266219"/>
                <a:gd name="connsiteX4" fmla="*/ 1626393 w 1626393"/>
                <a:gd name="connsiteY4" fmla="*/ 266219 h 266219"/>
                <a:gd name="connsiteX0" fmla="*/ 0 w 1626393"/>
                <a:gd name="connsiteY0" fmla="*/ 203491 h 205872"/>
                <a:gd name="connsiteX1" fmla="*/ 290512 w 1626393"/>
                <a:gd name="connsiteY1" fmla="*/ 101097 h 205872"/>
                <a:gd name="connsiteX2" fmla="*/ 764380 w 1626393"/>
                <a:gd name="connsiteY2" fmla="*/ 17753 h 205872"/>
                <a:gd name="connsiteX3" fmla="*/ 1043583 w 1626393"/>
                <a:gd name="connsiteY3" fmla="*/ 25524 h 205872"/>
                <a:gd name="connsiteX4" fmla="*/ 1626393 w 1626393"/>
                <a:gd name="connsiteY4" fmla="*/ 205872 h 205872"/>
                <a:gd name="connsiteX0" fmla="*/ 0 w 1626393"/>
                <a:gd name="connsiteY0" fmla="*/ 203491 h 205872"/>
                <a:gd name="connsiteX1" fmla="*/ 764380 w 1626393"/>
                <a:gd name="connsiteY1" fmla="*/ 17753 h 205872"/>
                <a:gd name="connsiteX2" fmla="*/ 1043583 w 1626393"/>
                <a:gd name="connsiteY2" fmla="*/ 25524 h 205872"/>
                <a:gd name="connsiteX3" fmla="*/ 1626393 w 1626393"/>
                <a:gd name="connsiteY3" fmla="*/ 205872 h 205872"/>
                <a:gd name="connsiteX0" fmla="*/ 0 w 1643062"/>
                <a:gd name="connsiteY0" fmla="*/ 141317 h 207991"/>
                <a:gd name="connsiteX1" fmla="*/ 781049 w 1643062"/>
                <a:gd name="connsiteY1" fmla="*/ 19872 h 207991"/>
                <a:gd name="connsiteX2" fmla="*/ 1060252 w 1643062"/>
                <a:gd name="connsiteY2" fmla="*/ 27643 h 207991"/>
                <a:gd name="connsiteX3" fmla="*/ 1643062 w 1643062"/>
                <a:gd name="connsiteY3" fmla="*/ 207991 h 207991"/>
                <a:gd name="connsiteX0" fmla="*/ 0 w 1643062"/>
                <a:gd name="connsiteY0" fmla="*/ 125818 h 192492"/>
                <a:gd name="connsiteX1" fmla="*/ 781049 w 1643062"/>
                <a:gd name="connsiteY1" fmla="*/ 4373 h 192492"/>
                <a:gd name="connsiteX2" fmla="*/ 1172170 w 1643062"/>
                <a:gd name="connsiteY2" fmla="*/ 50244 h 192492"/>
                <a:gd name="connsiteX3" fmla="*/ 1643062 w 1643062"/>
                <a:gd name="connsiteY3" fmla="*/ 192492 h 192492"/>
                <a:gd name="connsiteX0" fmla="*/ 0 w 1781175"/>
                <a:gd name="connsiteY0" fmla="*/ 125818 h 261549"/>
                <a:gd name="connsiteX1" fmla="*/ 781049 w 1781175"/>
                <a:gd name="connsiteY1" fmla="*/ 4373 h 261549"/>
                <a:gd name="connsiteX2" fmla="*/ 1172170 w 1781175"/>
                <a:gd name="connsiteY2" fmla="*/ 50244 h 261549"/>
                <a:gd name="connsiteX3" fmla="*/ 1781175 w 1781175"/>
                <a:gd name="connsiteY3" fmla="*/ 261549 h 261549"/>
                <a:gd name="connsiteX0" fmla="*/ 0 w 1781175"/>
                <a:gd name="connsiteY0" fmla="*/ 124551 h 260282"/>
                <a:gd name="connsiteX1" fmla="*/ 781049 w 1781175"/>
                <a:gd name="connsiteY1" fmla="*/ 3106 h 260282"/>
                <a:gd name="connsiteX2" fmla="*/ 1172170 w 1781175"/>
                <a:gd name="connsiteY2" fmla="*/ 48977 h 260282"/>
                <a:gd name="connsiteX3" fmla="*/ 1584127 w 1781175"/>
                <a:gd name="connsiteY3" fmla="*/ 187088 h 260282"/>
                <a:gd name="connsiteX4" fmla="*/ 1781175 w 1781175"/>
                <a:gd name="connsiteY4" fmla="*/ 260282 h 260282"/>
                <a:gd name="connsiteX0" fmla="*/ 0 w 1916906"/>
                <a:gd name="connsiteY0" fmla="*/ 124551 h 193014"/>
                <a:gd name="connsiteX1" fmla="*/ 781049 w 1916906"/>
                <a:gd name="connsiteY1" fmla="*/ 3106 h 193014"/>
                <a:gd name="connsiteX2" fmla="*/ 1172170 w 1916906"/>
                <a:gd name="connsiteY2" fmla="*/ 48977 h 193014"/>
                <a:gd name="connsiteX3" fmla="*/ 1584127 w 1916906"/>
                <a:gd name="connsiteY3" fmla="*/ 187088 h 193014"/>
                <a:gd name="connsiteX4" fmla="*/ 1916906 w 1916906"/>
                <a:gd name="connsiteY4" fmla="*/ 100739 h 193014"/>
                <a:gd name="connsiteX0" fmla="*/ 0 w 1916906"/>
                <a:gd name="connsiteY0" fmla="*/ 124551 h 183873"/>
                <a:gd name="connsiteX1" fmla="*/ 781049 w 1916906"/>
                <a:gd name="connsiteY1" fmla="*/ 3106 h 183873"/>
                <a:gd name="connsiteX2" fmla="*/ 1172170 w 1916906"/>
                <a:gd name="connsiteY2" fmla="*/ 48977 h 183873"/>
                <a:gd name="connsiteX3" fmla="*/ 1581746 w 1916906"/>
                <a:gd name="connsiteY3" fmla="*/ 177563 h 183873"/>
                <a:gd name="connsiteX4" fmla="*/ 1916906 w 1916906"/>
                <a:gd name="connsiteY4" fmla="*/ 100739 h 183873"/>
                <a:gd name="connsiteX0" fmla="*/ 0 w 1916906"/>
                <a:gd name="connsiteY0" fmla="*/ 109872 h 169194"/>
                <a:gd name="connsiteX1" fmla="*/ 621505 w 1916906"/>
                <a:gd name="connsiteY1" fmla="*/ 5096 h 169194"/>
                <a:gd name="connsiteX2" fmla="*/ 1172170 w 1916906"/>
                <a:gd name="connsiteY2" fmla="*/ 34298 h 169194"/>
                <a:gd name="connsiteX3" fmla="*/ 1581746 w 1916906"/>
                <a:gd name="connsiteY3" fmla="*/ 162884 h 169194"/>
                <a:gd name="connsiteX4" fmla="*/ 1916906 w 1916906"/>
                <a:gd name="connsiteY4" fmla="*/ 86060 h 169194"/>
                <a:gd name="connsiteX0" fmla="*/ 0 w 1916906"/>
                <a:gd name="connsiteY0" fmla="*/ 116120 h 175442"/>
                <a:gd name="connsiteX1" fmla="*/ 621505 w 1916906"/>
                <a:gd name="connsiteY1" fmla="*/ 11344 h 175442"/>
                <a:gd name="connsiteX2" fmla="*/ 1172170 w 1916906"/>
                <a:gd name="connsiteY2" fmla="*/ 40546 h 175442"/>
                <a:gd name="connsiteX3" fmla="*/ 1581746 w 1916906"/>
                <a:gd name="connsiteY3" fmla="*/ 169132 h 175442"/>
                <a:gd name="connsiteX4" fmla="*/ 1916906 w 1916906"/>
                <a:gd name="connsiteY4" fmla="*/ 92308 h 17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906" h="175442">
                  <a:moveTo>
                    <a:pt x="0" y="116120"/>
                  </a:moveTo>
                  <a:cubicBezTo>
                    <a:pt x="159246" y="77425"/>
                    <a:pt x="428525" y="38227"/>
                    <a:pt x="621505" y="11344"/>
                  </a:cubicBezTo>
                  <a:cubicBezTo>
                    <a:pt x="814485" y="-15539"/>
                    <a:pt x="1038324" y="9882"/>
                    <a:pt x="1172170" y="40546"/>
                  </a:cubicBezTo>
                  <a:cubicBezTo>
                    <a:pt x="1306016" y="71210"/>
                    <a:pt x="1480245" y="133915"/>
                    <a:pt x="1581746" y="169132"/>
                  </a:cubicBezTo>
                  <a:cubicBezTo>
                    <a:pt x="1683247" y="204350"/>
                    <a:pt x="1884065" y="80109"/>
                    <a:pt x="1916906" y="92308"/>
                  </a:cubicBezTo>
                </a:path>
              </a:pathLst>
            </a:custGeom>
            <a:ln>
              <a:headEnd type="oval" w="sm" len="sm"/>
              <a:tailEnd type="oval" w="sm" len="sm"/>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3" name="Freeform: Shape 72">
              <a:extLst>
                <a:ext uri="{FF2B5EF4-FFF2-40B4-BE49-F238E27FC236}">
                  <a16:creationId xmlns:a16="http://schemas.microsoft.com/office/drawing/2014/main" id="{E34E4BD7-0D32-4F3B-E5B8-D58C04B8493D}"/>
                </a:ext>
              </a:extLst>
            </p:cNvPr>
            <p:cNvSpPr/>
            <p:nvPr/>
          </p:nvSpPr>
          <p:spPr>
            <a:xfrm>
              <a:off x="8993478" y="3665001"/>
              <a:ext cx="674503" cy="1487487"/>
            </a:xfrm>
            <a:custGeom>
              <a:avLst/>
              <a:gdLst>
                <a:gd name="connsiteX0" fmla="*/ 321564 w 607314"/>
                <a:gd name="connsiteY0" fmla="*/ 0 h 1344627"/>
                <a:gd name="connsiteX1" fmla="*/ 250126 w 607314"/>
                <a:gd name="connsiteY1" fmla="*/ 314325 h 1344627"/>
                <a:gd name="connsiteX2" fmla="*/ 97726 w 607314"/>
                <a:gd name="connsiteY2" fmla="*/ 971550 h 1344627"/>
                <a:gd name="connsiteX3" fmla="*/ 95 w 607314"/>
                <a:gd name="connsiteY3" fmla="*/ 1312068 h 1344627"/>
                <a:gd name="connsiteX4" fmla="*/ 114395 w 607314"/>
                <a:gd name="connsiteY4" fmla="*/ 1328737 h 1344627"/>
                <a:gd name="connsiteX5" fmla="*/ 328707 w 607314"/>
                <a:gd name="connsiteY5" fmla="*/ 1293018 h 1344627"/>
                <a:gd name="connsiteX6" fmla="*/ 607314 w 607314"/>
                <a:gd name="connsiteY6" fmla="*/ 1219200 h 1344627"/>
                <a:gd name="connsiteX0" fmla="*/ 278834 w 564584"/>
                <a:gd name="connsiteY0" fmla="*/ 0 h 1331229"/>
                <a:gd name="connsiteX1" fmla="*/ 207396 w 564584"/>
                <a:gd name="connsiteY1" fmla="*/ 314325 h 1331229"/>
                <a:gd name="connsiteX2" fmla="*/ 54996 w 564584"/>
                <a:gd name="connsiteY2" fmla="*/ 971550 h 1331229"/>
                <a:gd name="connsiteX3" fmla="*/ 227 w 564584"/>
                <a:gd name="connsiteY3" fmla="*/ 1226343 h 1331229"/>
                <a:gd name="connsiteX4" fmla="*/ 71665 w 564584"/>
                <a:gd name="connsiteY4" fmla="*/ 1328737 h 1331229"/>
                <a:gd name="connsiteX5" fmla="*/ 285977 w 564584"/>
                <a:gd name="connsiteY5" fmla="*/ 1293018 h 1331229"/>
                <a:gd name="connsiteX6" fmla="*/ 564584 w 564584"/>
                <a:gd name="connsiteY6" fmla="*/ 1219200 h 1331229"/>
                <a:gd name="connsiteX0" fmla="*/ 291216 w 576966"/>
                <a:gd name="connsiteY0" fmla="*/ 0 h 1293085"/>
                <a:gd name="connsiteX1" fmla="*/ 219778 w 576966"/>
                <a:gd name="connsiteY1" fmla="*/ 314325 h 1293085"/>
                <a:gd name="connsiteX2" fmla="*/ 67378 w 576966"/>
                <a:gd name="connsiteY2" fmla="*/ 971550 h 1293085"/>
                <a:gd name="connsiteX3" fmla="*/ 12609 w 576966"/>
                <a:gd name="connsiteY3" fmla="*/ 1226343 h 1293085"/>
                <a:gd name="connsiteX4" fmla="*/ 298359 w 576966"/>
                <a:gd name="connsiteY4" fmla="*/ 1293018 h 1293085"/>
                <a:gd name="connsiteX5" fmla="*/ 576966 w 576966"/>
                <a:gd name="connsiteY5" fmla="*/ 1219200 h 1293085"/>
                <a:gd name="connsiteX0" fmla="*/ 270862 w 556612"/>
                <a:gd name="connsiteY0" fmla="*/ 0 h 1311996"/>
                <a:gd name="connsiteX1" fmla="*/ 199424 w 556612"/>
                <a:gd name="connsiteY1" fmla="*/ 314325 h 1311996"/>
                <a:gd name="connsiteX2" fmla="*/ 47024 w 556612"/>
                <a:gd name="connsiteY2" fmla="*/ 971550 h 1311996"/>
                <a:gd name="connsiteX3" fmla="*/ 16067 w 556612"/>
                <a:gd name="connsiteY3" fmla="*/ 1285874 h 1311996"/>
                <a:gd name="connsiteX4" fmla="*/ 278005 w 556612"/>
                <a:gd name="connsiteY4" fmla="*/ 1293018 h 1311996"/>
                <a:gd name="connsiteX5" fmla="*/ 556612 w 556612"/>
                <a:gd name="connsiteY5" fmla="*/ 1219200 h 1311996"/>
                <a:gd name="connsiteX0" fmla="*/ 271386 w 557136"/>
                <a:gd name="connsiteY0" fmla="*/ 0 h 1310246"/>
                <a:gd name="connsiteX1" fmla="*/ 199948 w 557136"/>
                <a:gd name="connsiteY1" fmla="*/ 314325 h 1310246"/>
                <a:gd name="connsiteX2" fmla="*/ 47548 w 557136"/>
                <a:gd name="connsiteY2" fmla="*/ 971550 h 1310246"/>
                <a:gd name="connsiteX3" fmla="*/ 16591 w 557136"/>
                <a:gd name="connsiteY3" fmla="*/ 1285874 h 1310246"/>
                <a:gd name="connsiteX4" fmla="*/ 285673 w 557136"/>
                <a:gd name="connsiteY4" fmla="*/ 1288256 h 1310246"/>
                <a:gd name="connsiteX5" fmla="*/ 557136 w 557136"/>
                <a:gd name="connsiteY5" fmla="*/ 1219200 h 1310246"/>
                <a:gd name="connsiteX0" fmla="*/ 271386 w 557136"/>
                <a:gd name="connsiteY0" fmla="*/ 0 h 1314779"/>
                <a:gd name="connsiteX1" fmla="*/ 199948 w 557136"/>
                <a:gd name="connsiteY1" fmla="*/ 314325 h 1314779"/>
                <a:gd name="connsiteX2" fmla="*/ 47548 w 557136"/>
                <a:gd name="connsiteY2" fmla="*/ 971550 h 1314779"/>
                <a:gd name="connsiteX3" fmla="*/ 16591 w 557136"/>
                <a:gd name="connsiteY3" fmla="*/ 1285874 h 1314779"/>
                <a:gd name="connsiteX4" fmla="*/ 285673 w 557136"/>
                <a:gd name="connsiteY4" fmla="*/ 1288256 h 1314779"/>
                <a:gd name="connsiteX5" fmla="*/ 557136 w 557136"/>
                <a:gd name="connsiteY5" fmla="*/ 1219200 h 1314779"/>
                <a:gd name="connsiteX0" fmla="*/ 269360 w 555110"/>
                <a:gd name="connsiteY0" fmla="*/ 0 h 1314779"/>
                <a:gd name="connsiteX1" fmla="*/ 197922 w 555110"/>
                <a:gd name="connsiteY1" fmla="*/ 314325 h 1314779"/>
                <a:gd name="connsiteX2" fmla="*/ 126485 w 555110"/>
                <a:gd name="connsiteY2" fmla="*/ 690561 h 1314779"/>
                <a:gd name="connsiteX3" fmla="*/ 45522 w 555110"/>
                <a:gd name="connsiteY3" fmla="*/ 971550 h 1314779"/>
                <a:gd name="connsiteX4" fmla="*/ 14565 w 555110"/>
                <a:gd name="connsiteY4" fmla="*/ 1285874 h 1314779"/>
                <a:gd name="connsiteX5" fmla="*/ 283647 w 555110"/>
                <a:gd name="connsiteY5" fmla="*/ 1288256 h 1314779"/>
                <a:gd name="connsiteX6" fmla="*/ 555110 w 555110"/>
                <a:gd name="connsiteY6" fmla="*/ 1219200 h 1314779"/>
                <a:gd name="connsiteX0" fmla="*/ 269178 w 554928"/>
                <a:gd name="connsiteY0" fmla="*/ 0 h 1314779"/>
                <a:gd name="connsiteX1" fmla="*/ 197740 w 554928"/>
                <a:gd name="connsiteY1" fmla="*/ 314325 h 1314779"/>
                <a:gd name="connsiteX2" fmla="*/ 119159 w 554928"/>
                <a:gd name="connsiteY2" fmla="*/ 723899 h 1314779"/>
                <a:gd name="connsiteX3" fmla="*/ 45340 w 554928"/>
                <a:gd name="connsiteY3" fmla="*/ 971550 h 1314779"/>
                <a:gd name="connsiteX4" fmla="*/ 14383 w 554928"/>
                <a:gd name="connsiteY4" fmla="*/ 1285874 h 1314779"/>
                <a:gd name="connsiteX5" fmla="*/ 283465 w 554928"/>
                <a:gd name="connsiteY5" fmla="*/ 1288256 h 1314779"/>
                <a:gd name="connsiteX6" fmla="*/ 554928 w 554928"/>
                <a:gd name="connsiteY6" fmla="*/ 1219200 h 1314779"/>
                <a:gd name="connsiteX0" fmla="*/ 269178 w 554928"/>
                <a:gd name="connsiteY0" fmla="*/ 0 h 1314779"/>
                <a:gd name="connsiteX1" fmla="*/ 197740 w 554928"/>
                <a:gd name="connsiteY1" fmla="*/ 314325 h 1314779"/>
                <a:gd name="connsiteX2" fmla="*/ 147734 w 554928"/>
                <a:gd name="connsiteY2" fmla="*/ 509586 h 1314779"/>
                <a:gd name="connsiteX3" fmla="*/ 119159 w 554928"/>
                <a:gd name="connsiteY3" fmla="*/ 723899 h 1314779"/>
                <a:gd name="connsiteX4" fmla="*/ 45340 w 554928"/>
                <a:gd name="connsiteY4" fmla="*/ 971550 h 1314779"/>
                <a:gd name="connsiteX5" fmla="*/ 14383 w 554928"/>
                <a:gd name="connsiteY5" fmla="*/ 1285874 h 1314779"/>
                <a:gd name="connsiteX6" fmla="*/ 283465 w 554928"/>
                <a:gd name="connsiteY6" fmla="*/ 1288256 h 1314779"/>
                <a:gd name="connsiteX7" fmla="*/ 554928 w 554928"/>
                <a:gd name="connsiteY7" fmla="*/ 1219200 h 1314779"/>
                <a:gd name="connsiteX0" fmla="*/ 269178 w 576359"/>
                <a:gd name="connsiteY0" fmla="*/ 0 h 1314779"/>
                <a:gd name="connsiteX1" fmla="*/ 197740 w 576359"/>
                <a:gd name="connsiteY1" fmla="*/ 314325 h 1314779"/>
                <a:gd name="connsiteX2" fmla="*/ 147734 w 576359"/>
                <a:gd name="connsiteY2" fmla="*/ 509586 h 1314779"/>
                <a:gd name="connsiteX3" fmla="*/ 119159 w 576359"/>
                <a:gd name="connsiteY3" fmla="*/ 723899 h 1314779"/>
                <a:gd name="connsiteX4" fmla="*/ 45340 w 576359"/>
                <a:gd name="connsiteY4" fmla="*/ 971550 h 1314779"/>
                <a:gd name="connsiteX5" fmla="*/ 14383 w 576359"/>
                <a:gd name="connsiteY5" fmla="*/ 1285874 h 1314779"/>
                <a:gd name="connsiteX6" fmla="*/ 283465 w 576359"/>
                <a:gd name="connsiteY6" fmla="*/ 1288256 h 1314779"/>
                <a:gd name="connsiteX7" fmla="*/ 576359 w 576359"/>
                <a:gd name="connsiteY7" fmla="*/ 1285875 h 1314779"/>
                <a:gd name="connsiteX0" fmla="*/ 259683 w 566864"/>
                <a:gd name="connsiteY0" fmla="*/ 0 h 1403437"/>
                <a:gd name="connsiteX1" fmla="*/ 188245 w 566864"/>
                <a:gd name="connsiteY1" fmla="*/ 314325 h 1403437"/>
                <a:gd name="connsiteX2" fmla="*/ 138239 w 566864"/>
                <a:gd name="connsiteY2" fmla="*/ 509586 h 1403437"/>
                <a:gd name="connsiteX3" fmla="*/ 109664 w 566864"/>
                <a:gd name="connsiteY3" fmla="*/ 723899 h 1403437"/>
                <a:gd name="connsiteX4" fmla="*/ 35845 w 566864"/>
                <a:gd name="connsiteY4" fmla="*/ 971550 h 1403437"/>
                <a:gd name="connsiteX5" fmla="*/ 4888 w 566864"/>
                <a:gd name="connsiteY5" fmla="*/ 1285874 h 1403437"/>
                <a:gd name="connsiteX6" fmla="*/ 54895 w 566864"/>
                <a:gd name="connsiteY6" fmla="*/ 1400175 h 1403437"/>
                <a:gd name="connsiteX7" fmla="*/ 566864 w 566864"/>
                <a:gd name="connsiteY7" fmla="*/ 1285875 h 1403437"/>
                <a:gd name="connsiteX0" fmla="*/ 259683 w 645445"/>
                <a:gd name="connsiteY0" fmla="*/ 0 h 1403437"/>
                <a:gd name="connsiteX1" fmla="*/ 188245 w 645445"/>
                <a:gd name="connsiteY1" fmla="*/ 314325 h 1403437"/>
                <a:gd name="connsiteX2" fmla="*/ 138239 w 645445"/>
                <a:gd name="connsiteY2" fmla="*/ 509586 h 1403437"/>
                <a:gd name="connsiteX3" fmla="*/ 109664 w 645445"/>
                <a:gd name="connsiteY3" fmla="*/ 723899 h 1403437"/>
                <a:gd name="connsiteX4" fmla="*/ 35845 w 645445"/>
                <a:gd name="connsiteY4" fmla="*/ 971550 h 1403437"/>
                <a:gd name="connsiteX5" fmla="*/ 4888 w 645445"/>
                <a:gd name="connsiteY5" fmla="*/ 1285874 h 1403437"/>
                <a:gd name="connsiteX6" fmla="*/ 54895 w 645445"/>
                <a:gd name="connsiteY6" fmla="*/ 1400175 h 1403437"/>
                <a:gd name="connsiteX7" fmla="*/ 645445 w 645445"/>
                <a:gd name="connsiteY7" fmla="*/ 1304925 h 1403437"/>
                <a:gd name="connsiteX0" fmla="*/ 259683 w 645445"/>
                <a:gd name="connsiteY0" fmla="*/ 0 h 1403437"/>
                <a:gd name="connsiteX1" fmla="*/ 188245 w 645445"/>
                <a:gd name="connsiteY1" fmla="*/ 314325 h 1403437"/>
                <a:gd name="connsiteX2" fmla="*/ 138239 w 645445"/>
                <a:gd name="connsiteY2" fmla="*/ 509586 h 1403437"/>
                <a:gd name="connsiteX3" fmla="*/ 204914 w 645445"/>
                <a:gd name="connsiteY3" fmla="*/ 704849 h 1403437"/>
                <a:gd name="connsiteX4" fmla="*/ 35845 w 645445"/>
                <a:gd name="connsiteY4" fmla="*/ 971550 h 1403437"/>
                <a:gd name="connsiteX5" fmla="*/ 4888 w 645445"/>
                <a:gd name="connsiteY5" fmla="*/ 1285874 h 1403437"/>
                <a:gd name="connsiteX6" fmla="*/ 54895 w 645445"/>
                <a:gd name="connsiteY6" fmla="*/ 1400175 h 1403437"/>
                <a:gd name="connsiteX7" fmla="*/ 645445 w 645445"/>
                <a:gd name="connsiteY7" fmla="*/ 1304925 h 1403437"/>
                <a:gd name="connsiteX0" fmla="*/ 233489 w 645445"/>
                <a:gd name="connsiteY0" fmla="*/ 0 h 1484399"/>
                <a:gd name="connsiteX1" fmla="*/ 188245 w 645445"/>
                <a:gd name="connsiteY1" fmla="*/ 395287 h 1484399"/>
                <a:gd name="connsiteX2" fmla="*/ 138239 w 645445"/>
                <a:gd name="connsiteY2" fmla="*/ 590548 h 1484399"/>
                <a:gd name="connsiteX3" fmla="*/ 204914 w 645445"/>
                <a:gd name="connsiteY3" fmla="*/ 785811 h 1484399"/>
                <a:gd name="connsiteX4" fmla="*/ 35845 w 645445"/>
                <a:gd name="connsiteY4" fmla="*/ 1052512 h 1484399"/>
                <a:gd name="connsiteX5" fmla="*/ 4888 w 645445"/>
                <a:gd name="connsiteY5" fmla="*/ 1366836 h 1484399"/>
                <a:gd name="connsiteX6" fmla="*/ 54895 w 645445"/>
                <a:gd name="connsiteY6" fmla="*/ 1481137 h 1484399"/>
                <a:gd name="connsiteX7" fmla="*/ 645445 w 645445"/>
                <a:gd name="connsiteY7" fmla="*/ 1385887 h 1484399"/>
                <a:gd name="connsiteX0" fmla="*/ 233489 w 645445"/>
                <a:gd name="connsiteY0" fmla="*/ 0 h 1484399"/>
                <a:gd name="connsiteX1" fmla="*/ 185070 w 645445"/>
                <a:gd name="connsiteY1" fmla="*/ 503237 h 1484399"/>
                <a:gd name="connsiteX2" fmla="*/ 138239 w 645445"/>
                <a:gd name="connsiteY2" fmla="*/ 590548 h 1484399"/>
                <a:gd name="connsiteX3" fmla="*/ 204914 w 645445"/>
                <a:gd name="connsiteY3" fmla="*/ 785811 h 1484399"/>
                <a:gd name="connsiteX4" fmla="*/ 35845 w 645445"/>
                <a:gd name="connsiteY4" fmla="*/ 1052512 h 1484399"/>
                <a:gd name="connsiteX5" fmla="*/ 4888 w 645445"/>
                <a:gd name="connsiteY5" fmla="*/ 1366836 h 1484399"/>
                <a:gd name="connsiteX6" fmla="*/ 54895 w 645445"/>
                <a:gd name="connsiteY6" fmla="*/ 1481137 h 1484399"/>
                <a:gd name="connsiteX7" fmla="*/ 645445 w 645445"/>
                <a:gd name="connsiteY7" fmla="*/ 1385887 h 1484399"/>
                <a:gd name="connsiteX0" fmla="*/ 233489 w 645445"/>
                <a:gd name="connsiteY0" fmla="*/ 0 h 1484399"/>
                <a:gd name="connsiteX1" fmla="*/ 166020 w 645445"/>
                <a:gd name="connsiteY1" fmla="*/ 503237 h 1484399"/>
                <a:gd name="connsiteX2" fmla="*/ 138239 w 645445"/>
                <a:gd name="connsiteY2" fmla="*/ 590548 h 1484399"/>
                <a:gd name="connsiteX3" fmla="*/ 204914 w 645445"/>
                <a:gd name="connsiteY3" fmla="*/ 785811 h 1484399"/>
                <a:gd name="connsiteX4" fmla="*/ 35845 w 645445"/>
                <a:gd name="connsiteY4" fmla="*/ 1052512 h 1484399"/>
                <a:gd name="connsiteX5" fmla="*/ 4888 w 645445"/>
                <a:gd name="connsiteY5" fmla="*/ 1366836 h 1484399"/>
                <a:gd name="connsiteX6" fmla="*/ 54895 w 645445"/>
                <a:gd name="connsiteY6" fmla="*/ 1481137 h 1484399"/>
                <a:gd name="connsiteX7" fmla="*/ 645445 w 645445"/>
                <a:gd name="connsiteY7" fmla="*/ 1385887 h 1484399"/>
                <a:gd name="connsiteX0" fmla="*/ 255714 w 645445"/>
                <a:gd name="connsiteY0" fmla="*/ 0 h 1484399"/>
                <a:gd name="connsiteX1" fmla="*/ 166020 w 645445"/>
                <a:gd name="connsiteY1" fmla="*/ 503237 h 1484399"/>
                <a:gd name="connsiteX2" fmla="*/ 138239 w 645445"/>
                <a:gd name="connsiteY2" fmla="*/ 590548 h 1484399"/>
                <a:gd name="connsiteX3" fmla="*/ 204914 w 645445"/>
                <a:gd name="connsiteY3" fmla="*/ 785811 h 1484399"/>
                <a:gd name="connsiteX4" fmla="*/ 35845 w 645445"/>
                <a:gd name="connsiteY4" fmla="*/ 1052512 h 1484399"/>
                <a:gd name="connsiteX5" fmla="*/ 4888 w 645445"/>
                <a:gd name="connsiteY5" fmla="*/ 1366836 h 1484399"/>
                <a:gd name="connsiteX6" fmla="*/ 54895 w 645445"/>
                <a:gd name="connsiteY6" fmla="*/ 1481137 h 1484399"/>
                <a:gd name="connsiteX7" fmla="*/ 645445 w 645445"/>
                <a:gd name="connsiteY7" fmla="*/ 1385887 h 1484399"/>
                <a:gd name="connsiteX0" fmla="*/ 246189 w 645445"/>
                <a:gd name="connsiteY0" fmla="*/ 0 h 1490749"/>
                <a:gd name="connsiteX1" fmla="*/ 166020 w 645445"/>
                <a:gd name="connsiteY1" fmla="*/ 509587 h 1490749"/>
                <a:gd name="connsiteX2" fmla="*/ 138239 w 645445"/>
                <a:gd name="connsiteY2" fmla="*/ 596898 h 1490749"/>
                <a:gd name="connsiteX3" fmla="*/ 204914 w 645445"/>
                <a:gd name="connsiteY3" fmla="*/ 792161 h 1490749"/>
                <a:gd name="connsiteX4" fmla="*/ 35845 w 645445"/>
                <a:gd name="connsiteY4" fmla="*/ 1058862 h 1490749"/>
                <a:gd name="connsiteX5" fmla="*/ 4888 w 645445"/>
                <a:gd name="connsiteY5" fmla="*/ 1373186 h 1490749"/>
                <a:gd name="connsiteX6" fmla="*/ 54895 w 645445"/>
                <a:gd name="connsiteY6" fmla="*/ 1487487 h 1490749"/>
                <a:gd name="connsiteX7" fmla="*/ 645445 w 645445"/>
                <a:gd name="connsiteY7" fmla="*/ 1392237 h 1490749"/>
                <a:gd name="connsiteX0" fmla="*/ 246189 w 645445"/>
                <a:gd name="connsiteY0" fmla="*/ 0 h 1490749"/>
                <a:gd name="connsiteX1" fmla="*/ 166020 w 645445"/>
                <a:gd name="connsiteY1" fmla="*/ 509587 h 1490749"/>
                <a:gd name="connsiteX2" fmla="*/ 204914 w 645445"/>
                <a:gd name="connsiteY2" fmla="*/ 792161 h 1490749"/>
                <a:gd name="connsiteX3" fmla="*/ 35845 w 645445"/>
                <a:gd name="connsiteY3" fmla="*/ 1058862 h 1490749"/>
                <a:gd name="connsiteX4" fmla="*/ 4888 w 645445"/>
                <a:gd name="connsiteY4" fmla="*/ 1373186 h 1490749"/>
                <a:gd name="connsiteX5" fmla="*/ 54895 w 645445"/>
                <a:gd name="connsiteY5" fmla="*/ 1487487 h 1490749"/>
                <a:gd name="connsiteX6" fmla="*/ 645445 w 645445"/>
                <a:gd name="connsiteY6" fmla="*/ 1392237 h 1490749"/>
                <a:gd name="connsiteX0" fmla="*/ 254265 w 653521"/>
                <a:gd name="connsiteY0" fmla="*/ 0 h 1490194"/>
                <a:gd name="connsiteX1" fmla="*/ 174096 w 653521"/>
                <a:gd name="connsiteY1" fmla="*/ 509587 h 1490194"/>
                <a:gd name="connsiteX2" fmla="*/ 212990 w 653521"/>
                <a:gd name="connsiteY2" fmla="*/ 792161 h 1490194"/>
                <a:gd name="connsiteX3" fmla="*/ 18521 w 653521"/>
                <a:gd name="connsiteY3" fmla="*/ 1160462 h 1490194"/>
                <a:gd name="connsiteX4" fmla="*/ 12964 w 653521"/>
                <a:gd name="connsiteY4" fmla="*/ 1373186 h 1490194"/>
                <a:gd name="connsiteX5" fmla="*/ 62971 w 653521"/>
                <a:gd name="connsiteY5" fmla="*/ 1487487 h 1490194"/>
                <a:gd name="connsiteX6" fmla="*/ 653521 w 653521"/>
                <a:gd name="connsiteY6" fmla="*/ 1392237 h 1490194"/>
                <a:gd name="connsiteX0" fmla="*/ 253372 w 652628"/>
                <a:gd name="connsiteY0" fmla="*/ 0 h 1490194"/>
                <a:gd name="connsiteX1" fmla="*/ 173203 w 652628"/>
                <a:gd name="connsiteY1" fmla="*/ 509587 h 1490194"/>
                <a:gd name="connsiteX2" fmla="*/ 199397 w 652628"/>
                <a:gd name="connsiteY2" fmla="*/ 782636 h 1490194"/>
                <a:gd name="connsiteX3" fmla="*/ 17628 w 652628"/>
                <a:gd name="connsiteY3" fmla="*/ 1160462 h 1490194"/>
                <a:gd name="connsiteX4" fmla="*/ 12071 w 652628"/>
                <a:gd name="connsiteY4" fmla="*/ 1373186 h 1490194"/>
                <a:gd name="connsiteX5" fmla="*/ 62078 w 652628"/>
                <a:gd name="connsiteY5" fmla="*/ 1487487 h 1490194"/>
                <a:gd name="connsiteX6" fmla="*/ 652628 w 652628"/>
                <a:gd name="connsiteY6" fmla="*/ 1392237 h 1490194"/>
                <a:gd name="connsiteX0" fmla="*/ 246189 w 645445"/>
                <a:gd name="connsiteY0" fmla="*/ 0 h 1490137"/>
                <a:gd name="connsiteX1" fmla="*/ 166020 w 645445"/>
                <a:gd name="connsiteY1" fmla="*/ 509587 h 1490137"/>
                <a:gd name="connsiteX2" fmla="*/ 192214 w 645445"/>
                <a:gd name="connsiteY2" fmla="*/ 782636 h 1490137"/>
                <a:gd name="connsiteX3" fmla="*/ 35845 w 645445"/>
                <a:gd name="connsiteY3" fmla="*/ 1173162 h 1490137"/>
                <a:gd name="connsiteX4" fmla="*/ 4888 w 645445"/>
                <a:gd name="connsiteY4" fmla="*/ 1373186 h 1490137"/>
                <a:gd name="connsiteX5" fmla="*/ 54895 w 645445"/>
                <a:gd name="connsiteY5" fmla="*/ 1487487 h 1490137"/>
                <a:gd name="connsiteX6" fmla="*/ 645445 w 645445"/>
                <a:gd name="connsiteY6" fmla="*/ 1392237 h 1490137"/>
                <a:gd name="connsiteX0" fmla="*/ 246189 w 645445"/>
                <a:gd name="connsiteY0" fmla="*/ 0 h 1490137"/>
                <a:gd name="connsiteX1" fmla="*/ 166020 w 645445"/>
                <a:gd name="connsiteY1" fmla="*/ 509587 h 1490137"/>
                <a:gd name="connsiteX2" fmla="*/ 176339 w 645445"/>
                <a:gd name="connsiteY2" fmla="*/ 776286 h 1490137"/>
                <a:gd name="connsiteX3" fmla="*/ 35845 w 645445"/>
                <a:gd name="connsiteY3" fmla="*/ 1173162 h 1490137"/>
                <a:gd name="connsiteX4" fmla="*/ 4888 w 645445"/>
                <a:gd name="connsiteY4" fmla="*/ 1373186 h 1490137"/>
                <a:gd name="connsiteX5" fmla="*/ 54895 w 645445"/>
                <a:gd name="connsiteY5" fmla="*/ 1487487 h 1490137"/>
                <a:gd name="connsiteX6" fmla="*/ 645445 w 645445"/>
                <a:gd name="connsiteY6" fmla="*/ 1392237 h 1490137"/>
                <a:gd name="connsiteX0" fmla="*/ 246189 w 645445"/>
                <a:gd name="connsiteY0" fmla="*/ 0 h 1490137"/>
                <a:gd name="connsiteX1" fmla="*/ 166020 w 645445"/>
                <a:gd name="connsiteY1" fmla="*/ 509587 h 1490137"/>
                <a:gd name="connsiteX2" fmla="*/ 147764 w 645445"/>
                <a:gd name="connsiteY2" fmla="*/ 808036 h 1490137"/>
                <a:gd name="connsiteX3" fmla="*/ 35845 w 645445"/>
                <a:gd name="connsiteY3" fmla="*/ 1173162 h 1490137"/>
                <a:gd name="connsiteX4" fmla="*/ 4888 w 645445"/>
                <a:gd name="connsiteY4" fmla="*/ 1373186 h 1490137"/>
                <a:gd name="connsiteX5" fmla="*/ 54895 w 645445"/>
                <a:gd name="connsiteY5" fmla="*/ 1487487 h 1490137"/>
                <a:gd name="connsiteX6" fmla="*/ 645445 w 645445"/>
                <a:gd name="connsiteY6" fmla="*/ 1392237 h 1490137"/>
                <a:gd name="connsiteX0" fmla="*/ 246382 w 645638"/>
                <a:gd name="connsiteY0" fmla="*/ 0 h 1487487"/>
                <a:gd name="connsiteX1" fmla="*/ 166213 w 645638"/>
                <a:gd name="connsiteY1" fmla="*/ 509587 h 1487487"/>
                <a:gd name="connsiteX2" fmla="*/ 147957 w 645638"/>
                <a:gd name="connsiteY2" fmla="*/ 808036 h 1487487"/>
                <a:gd name="connsiteX3" fmla="*/ 36038 w 645638"/>
                <a:gd name="connsiteY3" fmla="*/ 1173162 h 1487487"/>
                <a:gd name="connsiteX4" fmla="*/ 55088 w 645638"/>
                <a:gd name="connsiteY4" fmla="*/ 1487487 h 1487487"/>
                <a:gd name="connsiteX5" fmla="*/ 645638 w 645638"/>
                <a:gd name="connsiteY5" fmla="*/ 1392237 h 1487487"/>
                <a:gd name="connsiteX0" fmla="*/ 274880 w 674136"/>
                <a:gd name="connsiteY0" fmla="*/ 0 h 1487487"/>
                <a:gd name="connsiteX1" fmla="*/ 194711 w 674136"/>
                <a:gd name="connsiteY1" fmla="*/ 509587 h 1487487"/>
                <a:gd name="connsiteX2" fmla="*/ 176455 w 674136"/>
                <a:gd name="connsiteY2" fmla="*/ 808036 h 1487487"/>
                <a:gd name="connsiteX3" fmla="*/ 10561 w 674136"/>
                <a:gd name="connsiteY3" fmla="*/ 1233487 h 1487487"/>
                <a:gd name="connsiteX4" fmla="*/ 83586 w 674136"/>
                <a:gd name="connsiteY4" fmla="*/ 1487487 h 1487487"/>
                <a:gd name="connsiteX5" fmla="*/ 674136 w 674136"/>
                <a:gd name="connsiteY5" fmla="*/ 1392237 h 1487487"/>
                <a:gd name="connsiteX0" fmla="*/ 264445 w 663701"/>
                <a:gd name="connsiteY0" fmla="*/ 0 h 1487487"/>
                <a:gd name="connsiteX1" fmla="*/ 184276 w 663701"/>
                <a:gd name="connsiteY1" fmla="*/ 509587 h 1487487"/>
                <a:gd name="connsiteX2" fmla="*/ 166020 w 663701"/>
                <a:gd name="connsiteY2" fmla="*/ 808036 h 1487487"/>
                <a:gd name="connsiteX3" fmla="*/ 16001 w 663701"/>
                <a:gd name="connsiteY3" fmla="*/ 1243012 h 1487487"/>
                <a:gd name="connsiteX4" fmla="*/ 73151 w 663701"/>
                <a:gd name="connsiteY4" fmla="*/ 1487487 h 1487487"/>
                <a:gd name="connsiteX5" fmla="*/ 663701 w 663701"/>
                <a:gd name="connsiteY5" fmla="*/ 1392237 h 1487487"/>
                <a:gd name="connsiteX0" fmla="*/ 275247 w 674503"/>
                <a:gd name="connsiteY0" fmla="*/ 0 h 1487487"/>
                <a:gd name="connsiteX1" fmla="*/ 195078 w 674503"/>
                <a:gd name="connsiteY1" fmla="*/ 509587 h 1487487"/>
                <a:gd name="connsiteX2" fmla="*/ 176822 w 674503"/>
                <a:gd name="connsiteY2" fmla="*/ 808036 h 1487487"/>
                <a:gd name="connsiteX3" fmla="*/ 26803 w 674503"/>
                <a:gd name="connsiteY3" fmla="*/ 1243012 h 1487487"/>
                <a:gd name="connsiteX4" fmla="*/ 83953 w 674503"/>
                <a:gd name="connsiteY4" fmla="*/ 1487487 h 1487487"/>
                <a:gd name="connsiteX5" fmla="*/ 674503 w 674503"/>
                <a:gd name="connsiteY5" fmla="*/ 1392237 h 1487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503" h="1487487">
                  <a:moveTo>
                    <a:pt x="275247" y="0"/>
                  </a:moveTo>
                  <a:cubicBezTo>
                    <a:pt x="258181" y="76200"/>
                    <a:pt x="211482" y="374914"/>
                    <a:pt x="195078" y="509587"/>
                  </a:cubicBezTo>
                  <a:cubicBezTo>
                    <a:pt x="178674" y="644260"/>
                    <a:pt x="204868" y="685799"/>
                    <a:pt x="176822" y="808036"/>
                  </a:cubicBezTo>
                  <a:cubicBezTo>
                    <a:pt x="148776" y="930273"/>
                    <a:pt x="67681" y="1129770"/>
                    <a:pt x="26803" y="1243012"/>
                  </a:cubicBezTo>
                  <a:cubicBezTo>
                    <a:pt x="-14075" y="1356254"/>
                    <a:pt x="-17647" y="1450975"/>
                    <a:pt x="83953" y="1487487"/>
                  </a:cubicBezTo>
                  <a:cubicBezTo>
                    <a:pt x="166106" y="1469231"/>
                    <a:pt x="576276" y="1420018"/>
                    <a:pt x="674503" y="1392237"/>
                  </a:cubicBezTo>
                </a:path>
              </a:pathLst>
            </a:custGeom>
            <a:ln>
              <a:solidFill>
                <a:schemeClr val="accent5">
                  <a:lumMod val="50000"/>
                </a:schemeClr>
              </a:solidFill>
              <a:headEnd type="oval" w="sm" len="sm"/>
              <a:tailEnd type="oval" w="sm" len="sm"/>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4" name="Freeform: Shape 73">
              <a:extLst>
                <a:ext uri="{FF2B5EF4-FFF2-40B4-BE49-F238E27FC236}">
                  <a16:creationId xmlns:a16="http://schemas.microsoft.com/office/drawing/2014/main" id="{BE2E2146-2DFF-A0C2-A656-F1F5896F94DD}"/>
                </a:ext>
              </a:extLst>
            </p:cNvPr>
            <p:cNvSpPr/>
            <p:nvPr/>
          </p:nvSpPr>
          <p:spPr>
            <a:xfrm>
              <a:off x="9357624" y="3530063"/>
              <a:ext cx="1553369" cy="903287"/>
            </a:xfrm>
            <a:custGeom>
              <a:avLst/>
              <a:gdLst>
                <a:gd name="connsiteX0" fmla="*/ 0 w 1112044"/>
                <a:gd name="connsiteY0" fmla="*/ 0 h 623887"/>
                <a:gd name="connsiteX1" fmla="*/ 347662 w 1112044"/>
                <a:gd name="connsiteY1" fmla="*/ 159543 h 623887"/>
                <a:gd name="connsiteX2" fmla="*/ 507206 w 1112044"/>
                <a:gd name="connsiteY2" fmla="*/ 347662 h 623887"/>
                <a:gd name="connsiteX3" fmla="*/ 1112044 w 1112044"/>
                <a:gd name="connsiteY3" fmla="*/ 623887 h 623887"/>
                <a:gd name="connsiteX0" fmla="*/ 0 w 1242219"/>
                <a:gd name="connsiteY0" fmla="*/ 0 h 706437"/>
                <a:gd name="connsiteX1" fmla="*/ 347662 w 1242219"/>
                <a:gd name="connsiteY1" fmla="*/ 159543 h 706437"/>
                <a:gd name="connsiteX2" fmla="*/ 507206 w 1242219"/>
                <a:gd name="connsiteY2" fmla="*/ 347662 h 706437"/>
                <a:gd name="connsiteX3" fmla="*/ 1242219 w 1242219"/>
                <a:gd name="connsiteY3" fmla="*/ 706437 h 706437"/>
                <a:gd name="connsiteX0" fmla="*/ 0 w 1242219"/>
                <a:gd name="connsiteY0" fmla="*/ 0 h 706437"/>
                <a:gd name="connsiteX1" fmla="*/ 347662 w 1242219"/>
                <a:gd name="connsiteY1" fmla="*/ 159543 h 706437"/>
                <a:gd name="connsiteX2" fmla="*/ 507206 w 1242219"/>
                <a:gd name="connsiteY2" fmla="*/ 347662 h 706437"/>
                <a:gd name="connsiteX3" fmla="*/ 1242219 w 1242219"/>
                <a:gd name="connsiteY3" fmla="*/ 706437 h 706437"/>
                <a:gd name="connsiteX0" fmla="*/ 0 w 1083469"/>
                <a:gd name="connsiteY0" fmla="*/ 0 h 693737"/>
                <a:gd name="connsiteX1" fmla="*/ 347662 w 1083469"/>
                <a:gd name="connsiteY1" fmla="*/ 159543 h 693737"/>
                <a:gd name="connsiteX2" fmla="*/ 507206 w 1083469"/>
                <a:gd name="connsiteY2" fmla="*/ 347662 h 693737"/>
                <a:gd name="connsiteX3" fmla="*/ 1083469 w 1083469"/>
                <a:gd name="connsiteY3" fmla="*/ 693737 h 693737"/>
                <a:gd name="connsiteX0" fmla="*/ 0 w 1118394"/>
                <a:gd name="connsiteY0" fmla="*/ 0 h 674687"/>
                <a:gd name="connsiteX1" fmla="*/ 347662 w 1118394"/>
                <a:gd name="connsiteY1" fmla="*/ 159543 h 674687"/>
                <a:gd name="connsiteX2" fmla="*/ 507206 w 1118394"/>
                <a:gd name="connsiteY2" fmla="*/ 347662 h 674687"/>
                <a:gd name="connsiteX3" fmla="*/ 1118394 w 1118394"/>
                <a:gd name="connsiteY3" fmla="*/ 674687 h 674687"/>
                <a:gd name="connsiteX0" fmla="*/ 0 w 1118394"/>
                <a:gd name="connsiteY0" fmla="*/ 0 h 674687"/>
                <a:gd name="connsiteX1" fmla="*/ 347662 w 1118394"/>
                <a:gd name="connsiteY1" fmla="*/ 159543 h 674687"/>
                <a:gd name="connsiteX2" fmla="*/ 573881 w 1118394"/>
                <a:gd name="connsiteY2" fmla="*/ 325437 h 674687"/>
                <a:gd name="connsiteX3" fmla="*/ 1118394 w 1118394"/>
                <a:gd name="connsiteY3" fmla="*/ 674687 h 674687"/>
                <a:gd name="connsiteX0" fmla="*/ 0 w 1118394"/>
                <a:gd name="connsiteY0" fmla="*/ 0 h 674687"/>
                <a:gd name="connsiteX1" fmla="*/ 347662 w 1118394"/>
                <a:gd name="connsiteY1" fmla="*/ 159543 h 674687"/>
                <a:gd name="connsiteX2" fmla="*/ 573881 w 1118394"/>
                <a:gd name="connsiteY2" fmla="*/ 325437 h 674687"/>
                <a:gd name="connsiteX3" fmla="*/ 1118394 w 1118394"/>
                <a:gd name="connsiteY3" fmla="*/ 674687 h 674687"/>
                <a:gd name="connsiteX0" fmla="*/ 0 w 1118394"/>
                <a:gd name="connsiteY0" fmla="*/ 0 h 674687"/>
                <a:gd name="connsiteX1" fmla="*/ 284162 w 1118394"/>
                <a:gd name="connsiteY1" fmla="*/ 213518 h 674687"/>
                <a:gd name="connsiteX2" fmla="*/ 573881 w 1118394"/>
                <a:gd name="connsiteY2" fmla="*/ 325437 h 674687"/>
                <a:gd name="connsiteX3" fmla="*/ 1118394 w 1118394"/>
                <a:gd name="connsiteY3" fmla="*/ 674687 h 674687"/>
                <a:gd name="connsiteX0" fmla="*/ 0 w 1404144"/>
                <a:gd name="connsiteY0" fmla="*/ 0 h 769937"/>
                <a:gd name="connsiteX1" fmla="*/ 569912 w 1404144"/>
                <a:gd name="connsiteY1" fmla="*/ 308768 h 769937"/>
                <a:gd name="connsiteX2" fmla="*/ 859631 w 1404144"/>
                <a:gd name="connsiteY2" fmla="*/ 420687 h 769937"/>
                <a:gd name="connsiteX3" fmla="*/ 1404144 w 1404144"/>
                <a:gd name="connsiteY3" fmla="*/ 769937 h 769937"/>
                <a:gd name="connsiteX0" fmla="*/ 0 w 1404144"/>
                <a:gd name="connsiteY0" fmla="*/ 0 h 769937"/>
                <a:gd name="connsiteX1" fmla="*/ 569912 w 1404144"/>
                <a:gd name="connsiteY1" fmla="*/ 308768 h 769937"/>
                <a:gd name="connsiteX2" fmla="*/ 864393 w 1404144"/>
                <a:gd name="connsiteY2" fmla="*/ 437355 h 769937"/>
                <a:gd name="connsiteX3" fmla="*/ 1404144 w 1404144"/>
                <a:gd name="connsiteY3" fmla="*/ 769937 h 769937"/>
                <a:gd name="connsiteX0" fmla="*/ 0 w 1404144"/>
                <a:gd name="connsiteY0" fmla="*/ 0 h 769937"/>
                <a:gd name="connsiteX1" fmla="*/ 569912 w 1404144"/>
                <a:gd name="connsiteY1" fmla="*/ 308768 h 769937"/>
                <a:gd name="connsiteX2" fmla="*/ 864393 w 1404144"/>
                <a:gd name="connsiteY2" fmla="*/ 437355 h 769937"/>
                <a:gd name="connsiteX3" fmla="*/ 1404144 w 1404144"/>
                <a:gd name="connsiteY3" fmla="*/ 769937 h 769937"/>
                <a:gd name="connsiteX0" fmla="*/ 0 w 1404144"/>
                <a:gd name="connsiteY0" fmla="*/ 0 h 769937"/>
                <a:gd name="connsiteX1" fmla="*/ 569912 w 1404144"/>
                <a:gd name="connsiteY1" fmla="*/ 308768 h 769937"/>
                <a:gd name="connsiteX2" fmla="*/ 864393 w 1404144"/>
                <a:gd name="connsiteY2" fmla="*/ 437355 h 769937"/>
                <a:gd name="connsiteX3" fmla="*/ 1404144 w 1404144"/>
                <a:gd name="connsiteY3" fmla="*/ 769937 h 769937"/>
                <a:gd name="connsiteX0" fmla="*/ 0 w 1404144"/>
                <a:gd name="connsiteY0" fmla="*/ 0 h 769937"/>
                <a:gd name="connsiteX1" fmla="*/ 569912 w 1404144"/>
                <a:gd name="connsiteY1" fmla="*/ 308768 h 769937"/>
                <a:gd name="connsiteX2" fmla="*/ 835818 w 1404144"/>
                <a:gd name="connsiteY2" fmla="*/ 456405 h 769937"/>
                <a:gd name="connsiteX3" fmla="*/ 1404144 w 1404144"/>
                <a:gd name="connsiteY3" fmla="*/ 769937 h 769937"/>
                <a:gd name="connsiteX0" fmla="*/ 0 w 1404144"/>
                <a:gd name="connsiteY0" fmla="*/ 0 h 769937"/>
                <a:gd name="connsiteX1" fmla="*/ 569912 w 1404144"/>
                <a:gd name="connsiteY1" fmla="*/ 308768 h 769937"/>
                <a:gd name="connsiteX2" fmla="*/ 1404144 w 1404144"/>
                <a:gd name="connsiteY2" fmla="*/ 769937 h 769937"/>
                <a:gd name="connsiteX0" fmla="*/ 0 w 1404144"/>
                <a:gd name="connsiteY0" fmla="*/ 0 h 769937"/>
                <a:gd name="connsiteX1" fmla="*/ 579437 w 1404144"/>
                <a:gd name="connsiteY1" fmla="*/ 261143 h 769937"/>
                <a:gd name="connsiteX2" fmla="*/ 1404144 w 1404144"/>
                <a:gd name="connsiteY2" fmla="*/ 769937 h 769937"/>
                <a:gd name="connsiteX0" fmla="*/ 0 w 1404144"/>
                <a:gd name="connsiteY0" fmla="*/ 0 h 769937"/>
                <a:gd name="connsiteX1" fmla="*/ 769937 w 1404144"/>
                <a:gd name="connsiteY1" fmla="*/ 391318 h 769937"/>
                <a:gd name="connsiteX2" fmla="*/ 1404144 w 1404144"/>
                <a:gd name="connsiteY2" fmla="*/ 769937 h 769937"/>
                <a:gd name="connsiteX0" fmla="*/ 0 w 1397794"/>
                <a:gd name="connsiteY0" fmla="*/ 0 h 792162"/>
                <a:gd name="connsiteX1" fmla="*/ 763587 w 1397794"/>
                <a:gd name="connsiteY1" fmla="*/ 413543 h 792162"/>
                <a:gd name="connsiteX2" fmla="*/ 1397794 w 1397794"/>
                <a:gd name="connsiteY2" fmla="*/ 792162 h 792162"/>
                <a:gd name="connsiteX0" fmla="*/ 0 w 1553369"/>
                <a:gd name="connsiteY0" fmla="*/ 0 h 903287"/>
                <a:gd name="connsiteX1" fmla="*/ 763587 w 1553369"/>
                <a:gd name="connsiteY1" fmla="*/ 413543 h 903287"/>
                <a:gd name="connsiteX2" fmla="*/ 1553369 w 1553369"/>
                <a:gd name="connsiteY2" fmla="*/ 903287 h 903287"/>
                <a:gd name="connsiteX0" fmla="*/ 0 w 1553369"/>
                <a:gd name="connsiteY0" fmla="*/ 0 h 903287"/>
                <a:gd name="connsiteX1" fmla="*/ 763587 w 1553369"/>
                <a:gd name="connsiteY1" fmla="*/ 413543 h 903287"/>
                <a:gd name="connsiteX2" fmla="*/ 1553369 w 1553369"/>
                <a:gd name="connsiteY2" fmla="*/ 903287 h 903287"/>
              </a:gdLst>
              <a:ahLst/>
              <a:cxnLst>
                <a:cxn ang="0">
                  <a:pos x="connsiteX0" y="connsiteY0"/>
                </a:cxn>
                <a:cxn ang="0">
                  <a:pos x="connsiteX1" y="connsiteY1"/>
                </a:cxn>
                <a:cxn ang="0">
                  <a:pos x="connsiteX2" y="connsiteY2"/>
                </a:cxn>
              </a:cxnLst>
              <a:rect l="l" t="t" r="r" b="b"/>
              <a:pathLst>
                <a:path w="1553369" h="903287">
                  <a:moveTo>
                    <a:pt x="0" y="0"/>
                  </a:moveTo>
                  <a:cubicBezTo>
                    <a:pt x="131564" y="50799"/>
                    <a:pt x="529563" y="285220"/>
                    <a:pt x="763587" y="413543"/>
                  </a:cubicBezTo>
                  <a:cubicBezTo>
                    <a:pt x="1026848" y="576791"/>
                    <a:pt x="1331383" y="740039"/>
                    <a:pt x="1553369" y="903287"/>
                  </a:cubicBezTo>
                </a:path>
              </a:pathLst>
            </a:custGeom>
            <a:ln>
              <a:headEnd type="oval" w="sm" len="sm"/>
              <a:tailEnd type="oval" w="sm" len="sm"/>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 name="Freeform: Shape 4">
              <a:extLst>
                <a:ext uri="{FF2B5EF4-FFF2-40B4-BE49-F238E27FC236}">
                  <a16:creationId xmlns:a16="http://schemas.microsoft.com/office/drawing/2014/main" id="{018B9116-4248-806D-2708-05DDFCCC3F34}"/>
                </a:ext>
              </a:extLst>
            </p:cNvPr>
            <p:cNvSpPr/>
            <p:nvPr/>
          </p:nvSpPr>
          <p:spPr>
            <a:xfrm>
              <a:off x="8998258" y="5077011"/>
              <a:ext cx="7938" cy="2382"/>
            </a:xfrm>
            <a:custGeom>
              <a:avLst/>
              <a:gdLst>
                <a:gd name="connsiteX0" fmla="*/ 0 w 674996"/>
                <a:gd name="connsiteY0" fmla="*/ 571500 h 761316"/>
                <a:gd name="connsiteX1" fmla="*/ 157163 w 674996"/>
                <a:gd name="connsiteY1" fmla="*/ 733425 h 761316"/>
                <a:gd name="connsiteX2" fmla="*/ 485775 w 674996"/>
                <a:gd name="connsiteY2" fmla="*/ 745332 h 761316"/>
                <a:gd name="connsiteX3" fmla="*/ 666750 w 674996"/>
                <a:gd name="connsiteY3" fmla="*/ 569119 h 761316"/>
                <a:gd name="connsiteX4" fmla="*/ 642938 w 674996"/>
                <a:gd name="connsiteY4" fmla="*/ 316707 h 761316"/>
                <a:gd name="connsiteX5" fmla="*/ 631031 w 674996"/>
                <a:gd name="connsiteY5" fmla="*/ 0 h 761316"/>
                <a:gd name="connsiteX0" fmla="*/ 0 w 675319"/>
                <a:gd name="connsiteY0" fmla="*/ 571500 h 783882"/>
                <a:gd name="connsiteX1" fmla="*/ 157163 w 675319"/>
                <a:gd name="connsiteY1" fmla="*/ 733425 h 783882"/>
                <a:gd name="connsiteX2" fmla="*/ 481013 w 675319"/>
                <a:gd name="connsiteY2" fmla="*/ 773907 h 783882"/>
                <a:gd name="connsiteX3" fmla="*/ 666750 w 675319"/>
                <a:gd name="connsiteY3" fmla="*/ 569119 h 783882"/>
                <a:gd name="connsiteX4" fmla="*/ 642938 w 675319"/>
                <a:gd name="connsiteY4" fmla="*/ 316707 h 783882"/>
                <a:gd name="connsiteX5" fmla="*/ 631031 w 675319"/>
                <a:gd name="connsiteY5" fmla="*/ 0 h 783882"/>
                <a:gd name="connsiteX0" fmla="*/ 0 w 648315"/>
                <a:gd name="connsiteY0" fmla="*/ 571500 h 781705"/>
                <a:gd name="connsiteX1" fmla="*/ 157163 w 648315"/>
                <a:gd name="connsiteY1" fmla="*/ 733425 h 781705"/>
                <a:gd name="connsiteX2" fmla="*/ 481013 w 648315"/>
                <a:gd name="connsiteY2" fmla="*/ 773907 h 781705"/>
                <a:gd name="connsiteX3" fmla="*/ 628650 w 648315"/>
                <a:gd name="connsiteY3" fmla="*/ 600075 h 781705"/>
                <a:gd name="connsiteX4" fmla="*/ 642938 w 648315"/>
                <a:gd name="connsiteY4" fmla="*/ 316707 h 781705"/>
                <a:gd name="connsiteX5" fmla="*/ 631031 w 648315"/>
                <a:gd name="connsiteY5" fmla="*/ 0 h 781705"/>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95940"/>
                <a:gd name="connsiteY0" fmla="*/ 557213 h 784477"/>
                <a:gd name="connsiteX1" fmla="*/ 204788 w 695940"/>
                <a:gd name="connsiteY1" fmla="*/ 735807 h 784477"/>
                <a:gd name="connsiteX2" fmla="*/ 528638 w 695940"/>
                <a:gd name="connsiteY2" fmla="*/ 776289 h 784477"/>
                <a:gd name="connsiteX3" fmla="*/ 676275 w 695940"/>
                <a:gd name="connsiteY3" fmla="*/ 602457 h 784477"/>
                <a:gd name="connsiteX4" fmla="*/ 690563 w 695940"/>
                <a:gd name="connsiteY4" fmla="*/ 319089 h 784477"/>
                <a:gd name="connsiteX5" fmla="*/ 664369 w 695940"/>
                <a:gd name="connsiteY5" fmla="*/ 0 h 784477"/>
                <a:gd name="connsiteX0" fmla="*/ 0 w 694109"/>
                <a:gd name="connsiteY0" fmla="*/ 557213 h 819301"/>
                <a:gd name="connsiteX1" fmla="*/ 204788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694109"/>
                <a:gd name="connsiteY0" fmla="*/ 557213 h 819301"/>
                <a:gd name="connsiteX1" fmla="*/ 216695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702852"/>
                <a:gd name="connsiteY0" fmla="*/ 557213 h 816878"/>
                <a:gd name="connsiteX1" fmla="*/ 216695 w 702852"/>
                <a:gd name="connsiteY1" fmla="*/ 735807 h 816878"/>
                <a:gd name="connsiteX2" fmla="*/ 566738 w 702852"/>
                <a:gd name="connsiteY2" fmla="*/ 814389 h 816878"/>
                <a:gd name="connsiteX3" fmla="*/ 692944 w 702852"/>
                <a:gd name="connsiteY3" fmla="*/ 650082 h 816878"/>
                <a:gd name="connsiteX4" fmla="*/ 690563 w 702852"/>
                <a:gd name="connsiteY4" fmla="*/ 319089 h 816878"/>
                <a:gd name="connsiteX5" fmla="*/ 664369 w 702852"/>
                <a:gd name="connsiteY5" fmla="*/ 0 h 816878"/>
                <a:gd name="connsiteX0" fmla="*/ 0 w 702852"/>
                <a:gd name="connsiteY0" fmla="*/ 557213 h 739654"/>
                <a:gd name="connsiteX1" fmla="*/ 216695 w 702852"/>
                <a:gd name="connsiteY1" fmla="*/ 735807 h 739654"/>
                <a:gd name="connsiteX2" fmla="*/ 692944 w 702852"/>
                <a:gd name="connsiteY2" fmla="*/ 650082 h 739654"/>
                <a:gd name="connsiteX3" fmla="*/ 690563 w 702852"/>
                <a:gd name="connsiteY3" fmla="*/ 319089 h 739654"/>
                <a:gd name="connsiteX4" fmla="*/ 664369 w 702852"/>
                <a:gd name="connsiteY4" fmla="*/ 0 h 739654"/>
                <a:gd name="connsiteX0" fmla="*/ 0 w 695840"/>
                <a:gd name="connsiteY0" fmla="*/ 557213 h 788169"/>
                <a:gd name="connsiteX1" fmla="*/ 216695 w 695840"/>
                <a:gd name="connsiteY1" fmla="*/ 735807 h 788169"/>
                <a:gd name="connsiteX2" fmla="*/ 681038 w 695840"/>
                <a:gd name="connsiteY2" fmla="*/ 754857 h 788169"/>
                <a:gd name="connsiteX3" fmla="*/ 690563 w 695840"/>
                <a:gd name="connsiteY3" fmla="*/ 319089 h 788169"/>
                <a:gd name="connsiteX4" fmla="*/ 664369 w 695840"/>
                <a:gd name="connsiteY4" fmla="*/ 0 h 788169"/>
                <a:gd name="connsiteX0" fmla="*/ 0 w 695840"/>
                <a:gd name="connsiteY0" fmla="*/ 557213 h 793981"/>
                <a:gd name="connsiteX1" fmla="*/ 216695 w 695840"/>
                <a:gd name="connsiteY1" fmla="*/ 735807 h 793981"/>
                <a:gd name="connsiteX2" fmla="*/ 681038 w 695840"/>
                <a:gd name="connsiteY2" fmla="*/ 754857 h 793981"/>
                <a:gd name="connsiteX3" fmla="*/ 690563 w 695840"/>
                <a:gd name="connsiteY3" fmla="*/ 319089 h 793981"/>
                <a:gd name="connsiteX4" fmla="*/ 664369 w 695840"/>
                <a:gd name="connsiteY4" fmla="*/ 0 h 793981"/>
                <a:gd name="connsiteX0" fmla="*/ 0 w 734494"/>
                <a:gd name="connsiteY0" fmla="*/ 557213 h 819359"/>
                <a:gd name="connsiteX1" fmla="*/ 216695 w 734494"/>
                <a:gd name="connsiteY1" fmla="*/ 735807 h 819359"/>
                <a:gd name="connsiteX2" fmla="*/ 681038 w 734494"/>
                <a:gd name="connsiteY2" fmla="*/ 754857 h 819359"/>
                <a:gd name="connsiteX3" fmla="*/ 690563 w 734494"/>
                <a:gd name="connsiteY3" fmla="*/ 319089 h 819359"/>
                <a:gd name="connsiteX4" fmla="*/ 664369 w 734494"/>
                <a:gd name="connsiteY4" fmla="*/ 0 h 819359"/>
                <a:gd name="connsiteX0" fmla="*/ 0 w 703802"/>
                <a:gd name="connsiteY0" fmla="*/ 557213 h 824883"/>
                <a:gd name="connsiteX1" fmla="*/ 216695 w 703802"/>
                <a:gd name="connsiteY1" fmla="*/ 735807 h 824883"/>
                <a:gd name="connsiteX2" fmla="*/ 628650 w 703802"/>
                <a:gd name="connsiteY2" fmla="*/ 762000 h 824883"/>
                <a:gd name="connsiteX3" fmla="*/ 690563 w 703802"/>
                <a:gd name="connsiteY3" fmla="*/ 319089 h 824883"/>
                <a:gd name="connsiteX4" fmla="*/ 664369 w 703802"/>
                <a:gd name="connsiteY4" fmla="*/ 0 h 824883"/>
                <a:gd name="connsiteX0" fmla="*/ 0 w 700685"/>
                <a:gd name="connsiteY0" fmla="*/ 557213 h 807949"/>
                <a:gd name="connsiteX1" fmla="*/ 216695 w 700685"/>
                <a:gd name="connsiteY1" fmla="*/ 735807 h 807949"/>
                <a:gd name="connsiteX2" fmla="*/ 628650 w 700685"/>
                <a:gd name="connsiteY2" fmla="*/ 762000 h 807949"/>
                <a:gd name="connsiteX3" fmla="*/ 690563 w 700685"/>
                <a:gd name="connsiteY3" fmla="*/ 319089 h 807949"/>
                <a:gd name="connsiteX4" fmla="*/ 664369 w 700685"/>
                <a:gd name="connsiteY4" fmla="*/ 0 h 807949"/>
                <a:gd name="connsiteX0" fmla="*/ 0 w 694749"/>
                <a:gd name="connsiteY0" fmla="*/ 557213 h 796993"/>
                <a:gd name="connsiteX1" fmla="*/ 216695 w 694749"/>
                <a:gd name="connsiteY1" fmla="*/ 745332 h 796993"/>
                <a:gd name="connsiteX2" fmla="*/ 628650 w 694749"/>
                <a:gd name="connsiteY2" fmla="*/ 762000 h 796993"/>
                <a:gd name="connsiteX3" fmla="*/ 690563 w 694749"/>
                <a:gd name="connsiteY3" fmla="*/ 319089 h 796993"/>
                <a:gd name="connsiteX4" fmla="*/ 664369 w 694749"/>
                <a:gd name="connsiteY4" fmla="*/ 0 h 796993"/>
                <a:gd name="connsiteX0" fmla="*/ 0 w 694749"/>
                <a:gd name="connsiteY0" fmla="*/ 557213 h 798204"/>
                <a:gd name="connsiteX1" fmla="*/ 216695 w 694749"/>
                <a:gd name="connsiteY1" fmla="*/ 745332 h 798204"/>
                <a:gd name="connsiteX2" fmla="*/ 628650 w 694749"/>
                <a:gd name="connsiteY2" fmla="*/ 762000 h 798204"/>
                <a:gd name="connsiteX3" fmla="*/ 690563 w 694749"/>
                <a:gd name="connsiteY3" fmla="*/ 319089 h 798204"/>
                <a:gd name="connsiteX4" fmla="*/ 664369 w 694749"/>
                <a:gd name="connsiteY4" fmla="*/ 0 h 798204"/>
                <a:gd name="connsiteX0" fmla="*/ 0 w 705786"/>
                <a:gd name="connsiteY0" fmla="*/ 557213 h 866212"/>
                <a:gd name="connsiteX1" fmla="*/ 216695 w 705786"/>
                <a:gd name="connsiteY1" fmla="*/ 745332 h 866212"/>
                <a:gd name="connsiteX2" fmla="*/ 657225 w 705786"/>
                <a:gd name="connsiteY2" fmla="*/ 844550 h 866212"/>
                <a:gd name="connsiteX3" fmla="*/ 690563 w 705786"/>
                <a:gd name="connsiteY3" fmla="*/ 319089 h 866212"/>
                <a:gd name="connsiteX4" fmla="*/ 664369 w 705786"/>
                <a:gd name="connsiteY4" fmla="*/ 0 h 866212"/>
                <a:gd name="connsiteX0" fmla="*/ 0 w 705377"/>
                <a:gd name="connsiteY0" fmla="*/ 557213 h 862450"/>
                <a:gd name="connsiteX1" fmla="*/ 223045 w 705377"/>
                <a:gd name="connsiteY1" fmla="*/ 723107 h 862450"/>
                <a:gd name="connsiteX2" fmla="*/ 657225 w 705377"/>
                <a:gd name="connsiteY2" fmla="*/ 844550 h 862450"/>
                <a:gd name="connsiteX3" fmla="*/ 690563 w 705377"/>
                <a:gd name="connsiteY3" fmla="*/ 319089 h 862450"/>
                <a:gd name="connsiteX4" fmla="*/ 664369 w 705377"/>
                <a:gd name="connsiteY4" fmla="*/ 0 h 862450"/>
                <a:gd name="connsiteX0" fmla="*/ 0 w 718077"/>
                <a:gd name="connsiteY0" fmla="*/ 461963 h 863899"/>
                <a:gd name="connsiteX1" fmla="*/ 235745 w 718077"/>
                <a:gd name="connsiteY1" fmla="*/ 723107 h 863899"/>
                <a:gd name="connsiteX2" fmla="*/ 669925 w 718077"/>
                <a:gd name="connsiteY2" fmla="*/ 844550 h 863899"/>
                <a:gd name="connsiteX3" fmla="*/ 703263 w 718077"/>
                <a:gd name="connsiteY3" fmla="*/ 319089 h 863899"/>
                <a:gd name="connsiteX4" fmla="*/ 677069 w 718077"/>
                <a:gd name="connsiteY4" fmla="*/ 0 h 863899"/>
                <a:gd name="connsiteX0" fmla="*/ 9039 w 727116"/>
                <a:gd name="connsiteY0" fmla="*/ 461963 h 863899"/>
                <a:gd name="connsiteX1" fmla="*/ 244784 w 727116"/>
                <a:gd name="connsiteY1" fmla="*/ 723107 h 863899"/>
                <a:gd name="connsiteX2" fmla="*/ 678964 w 727116"/>
                <a:gd name="connsiteY2" fmla="*/ 844550 h 863899"/>
                <a:gd name="connsiteX3" fmla="*/ 712302 w 727116"/>
                <a:gd name="connsiteY3" fmla="*/ 319089 h 863899"/>
                <a:gd name="connsiteX4" fmla="*/ 686108 w 727116"/>
                <a:gd name="connsiteY4" fmla="*/ 0 h 863899"/>
                <a:gd name="connsiteX0" fmla="*/ 0 w 718077"/>
                <a:gd name="connsiteY0" fmla="*/ 461963 h 845787"/>
                <a:gd name="connsiteX1" fmla="*/ 669925 w 718077"/>
                <a:gd name="connsiteY1" fmla="*/ 844550 h 845787"/>
                <a:gd name="connsiteX2" fmla="*/ 703263 w 718077"/>
                <a:gd name="connsiteY2" fmla="*/ 319089 h 845787"/>
                <a:gd name="connsiteX3" fmla="*/ 677069 w 718077"/>
                <a:gd name="connsiteY3" fmla="*/ 0 h 845787"/>
                <a:gd name="connsiteX0" fmla="*/ 0 w 703263"/>
                <a:gd name="connsiteY0" fmla="*/ 461963 h 461963"/>
                <a:gd name="connsiteX1" fmla="*/ 703263 w 703263"/>
                <a:gd name="connsiteY1" fmla="*/ 319089 h 461963"/>
                <a:gd name="connsiteX2" fmla="*/ 677069 w 703263"/>
                <a:gd name="connsiteY2" fmla="*/ 0 h 461963"/>
                <a:gd name="connsiteX0" fmla="*/ 0 w 677069"/>
                <a:gd name="connsiteY0" fmla="*/ 461963 h 461963"/>
                <a:gd name="connsiteX1" fmla="*/ 677069 w 677069"/>
                <a:gd name="connsiteY1" fmla="*/ 0 h 461963"/>
                <a:gd name="connsiteX0" fmla="*/ 0 w 7938"/>
                <a:gd name="connsiteY0" fmla="*/ 2382 h 2382"/>
                <a:gd name="connsiteX1" fmla="*/ 7938 w 7938"/>
                <a:gd name="connsiteY1" fmla="*/ 0 h 2382"/>
              </a:gdLst>
              <a:ahLst/>
              <a:cxnLst>
                <a:cxn ang="0">
                  <a:pos x="connsiteX0" y="connsiteY0"/>
                </a:cxn>
                <a:cxn ang="0">
                  <a:pos x="connsiteX1" y="connsiteY1"/>
                </a:cxn>
              </a:cxnLst>
              <a:rect l="l" t="t" r="r" b="b"/>
              <a:pathLst>
                <a:path w="7938" h="2382">
                  <a:moveTo>
                    <a:pt x="0" y="2382"/>
                  </a:moveTo>
                  <a:lnTo>
                    <a:pt x="7938" y="0"/>
                  </a:lnTo>
                </a:path>
              </a:pathLst>
            </a:custGeom>
            <a:ln>
              <a:solidFill>
                <a:schemeClr val="accent5">
                  <a:lumMod val="50000"/>
                </a:schemeClr>
              </a:solidFill>
              <a:headEnd type="oval" w="sm" len="sm"/>
              <a:tailEnd type="none" w="sm" len="sm"/>
            </a:ln>
            <a:effectLst/>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 name="Freeform: Shape 6">
              <a:extLst>
                <a:ext uri="{FF2B5EF4-FFF2-40B4-BE49-F238E27FC236}">
                  <a16:creationId xmlns:a16="http://schemas.microsoft.com/office/drawing/2014/main" id="{5E8C2E0F-9504-5C6C-F7A2-97896C809B28}"/>
                </a:ext>
              </a:extLst>
            </p:cNvPr>
            <p:cNvSpPr/>
            <p:nvPr/>
          </p:nvSpPr>
          <p:spPr>
            <a:xfrm>
              <a:off x="9185243" y="4385203"/>
              <a:ext cx="7938" cy="2382"/>
            </a:xfrm>
            <a:custGeom>
              <a:avLst/>
              <a:gdLst>
                <a:gd name="connsiteX0" fmla="*/ 0 w 674996"/>
                <a:gd name="connsiteY0" fmla="*/ 571500 h 761316"/>
                <a:gd name="connsiteX1" fmla="*/ 157163 w 674996"/>
                <a:gd name="connsiteY1" fmla="*/ 733425 h 761316"/>
                <a:gd name="connsiteX2" fmla="*/ 485775 w 674996"/>
                <a:gd name="connsiteY2" fmla="*/ 745332 h 761316"/>
                <a:gd name="connsiteX3" fmla="*/ 666750 w 674996"/>
                <a:gd name="connsiteY3" fmla="*/ 569119 h 761316"/>
                <a:gd name="connsiteX4" fmla="*/ 642938 w 674996"/>
                <a:gd name="connsiteY4" fmla="*/ 316707 h 761316"/>
                <a:gd name="connsiteX5" fmla="*/ 631031 w 674996"/>
                <a:gd name="connsiteY5" fmla="*/ 0 h 761316"/>
                <a:gd name="connsiteX0" fmla="*/ 0 w 675319"/>
                <a:gd name="connsiteY0" fmla="*/ 571500 h 783882"/>
                <a:gd name="connsiteX1" fmla="*/ 157163 w 675319"/>
                <a:gd name="connsiteY1" fmla="*/ 733425 h 783882"/>
                <a:gd name="connsiteX2" fmla="*/ 481013 w 675319"/>
                <a:gd name="connsiteY2" fmla="*/ 773907 h 783882"/>
                <a:gd name="connsiteX3" fmla="*/ 666750 w 675319"/>
                <a:gd name="connsiteY3" fmla="*/ 569119 h 783882"/>
                <a:gd name="connsiteX4" fmla="*/ 642938 w 675319"/>
                <a:gd name="connsiteY4" fmla="*/ 316707 h 783882"/>
                <a:gd name="connsiteX5" fmla="*/ 631031 w 675319"/>
                <a:gd name="connsiteY5" fmla="*/ 0 h 783882"/>
                <a:gd name="connsiteX0" fmla="*/ 0 w 648315"/>
                <a:gd name="connsiteY0" fmla="*/ 571500 h 781705"/>
                <a:gd name="connsiteX1" fmla="*/ 157163 w 648315"/>
                <a:gd name="connsiteY1" fmla="*/ 733425 h 781705"/>
                <a:gd name="connsiteX2" fmla="*/ 481013 w 648315"/>
                <a:gd name="connsiteY2" fmla="*/ 773907 h 781705"/>
                <a:gd name="connsiteX3" fmla="*/ 628650 w 648315"/>
                <a:gd name="connsiteY3" fmla="*/ 600075 h 781705"/>
                <a:gd name="connsiteX4" fmla="*/ 642938 w 648315"/>
                <a:gd name="connsiteY4" fmla="*/ 316707 h 781705"/>
                <a:gd name="connsiteX5" fmla="*/ 631031 w 648315"/>
                <a:gd name="connsiteY5" fmla="*/ 0 h 781705"/>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95940"/>
                <a:gd name="connsiteY0" fmla="*/ 557213 h 784477"/>
                <a:gd name="connsiteX1" fmla="*/ 204788 w 695940"/>
                <a:gd name="connsiteY1" fmla="*/ 735807 h 784477"/>
                <a:gd name="connsiteX2" fmla="*/ 528638 w 695940"/>
                <a:gd name="connsiteY2" fmla="*/ 776289 h 784477"/>
                <a:gd name="connsiteX3" fmla="*/ 676275 w 695940"/>
                <a:gd name="connsiteY3" fmla="*/ 602457 h 784477"/>
                <a:gd name="connsiteX4" fmla="*/ 690563 w 695940"/>
                <a:gd name="connsiteY4" fmla="*/ 319089 h 784477"/>
                <a:gd name="connsiteX5" fmla="*/ 664369 w 695940"/>
                <a:gd name="connsiteY5" fmla="*/ 0 h 784477"/>
                <a:gd name="connsiteX0" fmla="*/ 0 w 694109"/>
                <a:gd name="connsiteY0" fmla="*/ 557213 h 819301"/>
                <a:gd name="connsiteX1" fmla="*/ 204788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694109"/>
                <a:gd name="connsiteY0" fmla="*/ 557213 h 819301"/>
                <a:gd name="connsiteX1" fmla="*/ 216695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702852"/>
                <a:gd name="connsiteY0" fmla="*/ 557213 h 816878"/>
                <a:gd name="connsiteX1" fmla="*/ 216695 w 702852"/>
                <a:gd name="connsiteY1" fmla="*/ 735807 h 816878"/>
                <a:gd name="connsiteX2" fmla="*/ 566738 w 702852"/>
                <a:gd name="connsiteY2" fmla="*/ 814389 h 816878"/>
                <a:gd name="connsiteX3" fmla="*/ 692944 w 702852"/>
                <a:gd name="connsiteY3" fmla="*/ 650082 h 816878"/>
                <a:gd name="connsiteX4" fmla="*/ 690563 w 702852"/>
                <a:gd name="connsiteY4" fmla="*/ 319089 h 816878"/>
                <a:gd name="connsiteX5" fmla="*/ 664369 w 702852"/>
                <a:gd name="connsiteY5" fmla="*/ 0 h 816878"/>
                <a:gd name="connsiteX0" fmla="*/ 0 w 702852"/>
                <a:gd name="connsiteY0" fmla="*/ 557213 h 739654"/>
                <a:gd name="connsiteX1" fmla="*/ 216695 w 702852"/>
                <a:gd name="connsiteY1" fmla="*/ 735807 h 739654"/>
                <a:gd name="connsiteX2" fmla="*/ 692944 w 702852"/>
                <a:gd name="connsiteY2" fmla="*/ 650082 h 739654"/>
                <a:gd name="connsiteX3" fmla="*/ 690563 w 702852"/>
                <a:gd name="connsiteY3" fmla="*/ 319089 h 739654"/>
                <a:gd name="connsiteX4" fmla="*/ 664369 w 702852"/>
                <a:gd name="connsiteY4" fmla="*/ 0 h 739654"/>
                <a:gd name="connsiteX0" fmla="*/ 0 w 695840"/>
                <a:gd name="connsiteY0" fmla="*/ 557213 h 788169"/>
                <a:gd name="connsiteX1" fmla="*/ 216695 w 695840"/>
                <a:gd name="connsiteY1" fmla="*/ 735807 h 788169"/>
                <a:gd name="connsiteX2" fmla="*/ 681038 w 695840"/>
                <a:gd name="connsiteY2" fmla="*/ 754857 h 788169"/>
                <a:gd name="connsiteX3" fmla="*/ 690563 w 695840"/>
                <a:gd name="connsiteY3" fmla="*/ 319089 h 788169"/>
                <a:gd name="connsiteX4" fmla="*/ 664369 w 695840"/>
                <a:gd name="connsiteY4" fmla="*/ 0 h 788169"/>
                <a:gd name="connsiteX0" fmla="*/ 0 w 695840"/>
                <a:gd name="connsiteY0" fmla="*/ 557213 h 793981"/>
                <a:gd name="connsiteX1" fmla="*/ 216695 w 695840"/>
                <a:gd name="connsiteY1" fmla="*/ 735807 h 793981"/>
                <a:gd name="connsiteX2" fmla="*/ 681038 w 695840"/>
                <a:gd name="connsiteY2" fmla="*/ 754857 h 793981"/>
                <a:gd name="connsiteX3" fmla="*/ 690563 w 695840"/>
                <a:gd name="connsiteY3" fmla="*/ 319089 h 793981"/>
                <a:gd name="connsiteX4" fmla="*/ 664369 w 695840"/>
                <a:gd name="connsiteY4" fmla="*/ 0 h 793981"/>
                <a:gd name="connsiteX0" fmla="*/ 0 w 734494"/>
                <a:gd name="connsiteY0" fmla="*/ 557213 h 819359"/>
                <a:gd name="connsiteX1" fmla="*/ 216695 w 734494"/>
                <a:gd name="connsiteY1" fmla="*/ 735807 h 819359"/>
                <a:gd name="connsiteX2" fmla="*/ 681038 w 734494"/>
                <a:gd name="connsiteY2" fmla="*/ 754857 h 819359"/>
                <a:gd name="connsiteX3" fmla="*/ 690563 w 734494"/>
                <a:gd name="connsiteY3" fmla="*/ 319089 h 819359"/>
                <a:gd name="connsiteX4" fmla="*/ 664369 w 734494"/>
                <a:gd name="connsiteY4" fmla="*/ 0 h 819359"/>
                <a:gd name="connsiteX0" fmla="*/ 0 w 703802"/>
                <a:gd name="connsiteY0" fmla="*/ 557213 h 824883"/>
                <a:gd name="connsiteX1" fmla="*/ 216695 w 703802"/>
                <a:gd name="connsiteY1" fmla="*/ 735807 h 824883"/>
                <a:gd name="connsiteX2" fmla="*/ 628650 w 703802"/>
                <a:gd name="connsiteY2" fmla="*/ 762000 h 824883"/>
                <a:gd name="connsiteX3" fmla="*/ 690563 w 703802"/>
                <a:gd name="connsiteY3" fmla="*/ 319089 h 824883"/>
                <a:gd name="connsiteX4" fmla="*/ 664369 w 703802"/>
                <a:gd name="connsiteY4" fmla="*/ 0 h 824883"/>
                <a:gd name="connsiteX0" fmla="*/ 0 w 700685"/>
                <a:gd name="connsiteY0" fmla="*/ 557213 h 807949"/>
                <a:gd name="connsiteX1" fmla="*/ 216695 w 700685"/>
                <a:gd name="connsiteY1" fmla="*/ 735807 h 807949"/>
                <a:gd name="connsiteX2" fmla="*/ 628650 w 700685"/>
                <a:gd name="connsiteY2" fmla="*/ 762000 h 807949"/>
                <a:gd name="connsiteX3" fmla="*/ 690563 w 700685"/>
                <a:gd name="connsiteY3" fmla="*/ 319089 h 807949"/>
                <a:gd name="connsiteX4" fmla="*/ 664369 w 700685"/>
                <a:gd name="connsiteY4" fmla="*/ 0 h 807949"/>
                <a:gd name="connsiteX0" fmla="*/ 0 w 694749"/>
                <a:gd name="connsiteY0" fmla="*/ 557213 h 796993"/>
                <a:gd name="connsiteX1" fmla="*/ 216695 w 694749"/>
                <a:gd name="connsiteY1" fmla="*/ 745332 h 796993"/>
                <a:gd name="connsiteX2" fmla="*/ 628650 w 694749"/>
                <a:gd name="connsiteY2" fmla="*/ 762000 h 796993"/>
                <a:gd name="connsiteX3" fmla="*/ 690563 w 694749"/>
                <a:gd name="connsiteY3" fmla="*/ 319089 h 796993"/>
                <a:gd name="connsiteX4" fmla="*/ 664369 w 694749"/>
                <a:gd name="connsiteY4" fmla="*/ 0 h 796993"/>
                <a:gd name="connsiteX0" fmla="*/ 0 w 694749"/>
                <a:gd name="connsiteY0" fmla="*/ 557213 h 798204"/>
                <a:gd name="connsiteX1" fmla="*/ 216695 w 694749"/>
                <a:gd name="connsiteY1" fmla="*/ 745332 h 798204"/>
                <a:gd name="connsiteX2" fmla="*/ 628650 w 694749"/>
                <a:gd name="connsiteY2" fmla="*/ 762000 h 798204"/>
                <a:gd name="connsiteX3" fmla="*/ 690563 w 694749"/>
                <a:gd name="connsiteY3" fmla="*/ 319089 h 798204"/>
                <a:gd name="connsiteX4" fmla="*/ 664369 w 694749"/>
                <a:gd name="connsiteY4" fmla="*/ 0 h 798204"/>
                <a:gd name="connsiteX0" fmla="*/ 0 w 705786"/>
                <a:gd name="connsiteY0" fmla="*/ 557213 h 866212"/>
                <a:gd name="connsiteX1" fmla="*/ 216695 w 705786"/>
                <a:gd name="connsiteY1" fmla="*/ 745332 h 866212"/>
                <a:gd name="connsiteX2" fmla="*/ 657225 w 705786"/>
                <a:gd name="connsiteY2" fmla="*/ 844550 h 866212"/>
                <a:gd name="connsiteX3" fmla="*/ 690563 w 705786"/>
                <a:gd name="connsiteY3" fmla="*/ 319089 h 866212"/>
                <a:gd name="connsiteX4" fmla="*/ 664369 w 705786"/>
                <a:gd name="connsiteY4" fmla="*/ 0 h 866212"/>
                <a:gd name="connsiteX0" fmla="*/ 0 w 705377"/>
                <a:gd name="connsiteY0" fmla="*/ 557213 h 862450"/>
                <a:gd name="connsiteX1" fmla="*/ 223045 w 705377"/>
                <a:gd name="connsiteY1" fmla="*/ 723107 h 862450"/>
                <a:gd name="connsiteX2" fmla="*/ 657225 w 705377"/>
                <a:gd name="connsiteY2" fmla="*/ 844550 h 862450"/>
                <a:gd name="connsiteX3" fmla="*/ 690563 w 705377"/>
                <a:gd name="connsiteY3" fmla="*/ 319089 h 862450"/>
                <a:gd name="connsiteX4" fmla="*/ 664369 w 705377"/>
                <a:gd name="connsiteY4" fmla="*/ 0 h 862450"/>
                <a:gd name="connsiteX0" fmla="*/ 0 w 718077"/>
                <a:gd name="connsiteY0" fmla="*/ 461963 h 863899"/>
                <a:gd name="connsiteX1" fmla="*/ 235745 w 718077"/>
                <a:gd name="connsiteY1" fmla="*/ 723107 h 863899"/>
                <a:gd name="connsiteX2" fmla="*/ 669925 w 718077"/>
                <a:gd name="connsiteY2" fmla="*/ 844550 h 863899"/>
                <a:gd name="connsiteX3" fmla="*/ 703263 w 718077"/>
                <a:gd name="connsiteY3" fmla="*/ 319089 h 863899"/>
                <a:gd name="connsiteX4" fmla="*/ 677069 w 718077"/>
                <a:gd name="connsiteY4" fmla="*/ 0 h 863899"/>
                <a:gd name="connsiteX0" fmla="*/ 9039 w 727116"/>
                <a:gd name="connsiteY0" fmla="*/ 461963 h 863899"/>
                <a:gd name="connsiteX1" fmla="*/ 244784 w 727116"/>
                <a:gd name="connsiteY1" fmla="*/ 723107 h 863899"/>
                <a:gd name="connsiteX2" fmla="*/ 678964 w 727116"/>
                <a:gd name="connsiteY2" fmla="*/ 844550 h 863899"/>
                <a:gd name="connsiteX3" fmla="*/ 712302 w 727116"/>
                <a:gd name="connsiteY3" fmla="*/ 319089 h 863899"/>
                <a:gd name="connsiteX4" fmla="*/ 686108 w 727116"/>
                <a:gd name="connsiteY4" fmla="*/ 0 h 863899"/>
                <a:gd name="connsiteX0" fmla="*/ 0 w 718077"/>
                <a:gd name="connsiteY0" fmla="*/ 461963 h 845787"/>
                <a:gd name="connsiteX1" fmla="*/ 669925 w 718077"/>
                <a:gd name="connsiteY1" fmla="*/ 844550 h 845787"/>
                <a:gd name="connsiteX2" fmla="*/ 703263 w 718077"/>
                <a:gd name="connsiteY2" fmla="*/ 319089 h 845787"/>
                <a:gd name="connsiteX3" fmla="*/ 677069 w 718077"/>
                <a:gd name="connsiteY3" fmla="*/ 0 h 845787"/>
                <a:gd name="connsiteX0" fmla="*/ 0 w 703263"/>
                <a:gd name="connsiteY0" fmla="*/ 461963 h 461963"/>
                <a:gd name="connsiteX1" fmla="*/ 703263 w 703263"/>
                <a:gd name="connsiteY1" fmla="*/ 319089 h 461963"/>
                <a:gd name="connsiteX2" fmla="*/ 677069 w 703263"/>
                <a:gd name="connsiteY2" fmla="*/ 0 h 461963"/>
                <a:gd name="connsiteX0" fmla="*/ 0 w 677069"/>
                <a:gd name="connsiteY0" fmla="*/ 461963 h 461963"/>
                <a:gd name="connsiteX1" fmla="*/ 677069 w 677069"/>
                <a:gd name="connsiteY1" fmla="*/ 0 h 461963"/>
                <a:gd name="connsiteX0" fmla="*/ 0 w 7938"/>
                <a:gd name="connsiteY0" fmla="*/ 2382 h 2382"/>
                <a:gd name="connsiteX1" fmla="*/ 7938 w 7938"/>
                <a:gd name="connsiteY1" fmla="*/ 0 h 2382"/>
              </a:gdLst>
              <a:ahLst/>
              <a:cxnLst>
                <a:cxn ang="0">
                  <a:pos x="connsiteX0" y="connsiteY0"/>
                </a:cxn>
                <a:cxn ang="0">
                  <a:pos x="connsiteX1" y="connsiteY1"/>
                </a:cxn>
              </a:cxnLst>
              <a:rect l="l" t="t" r="r" b="b"/>
              <a:pathLst>
                <a:path w="7938" h="2382">
                  <a:moveTo>
                    <a:pt x="0" y="2382"/>
                  </a:moveTo>
                  <a:lnTo>
                    <a:pt x="7938" y="0"/>
                  </a:lnTo>
                </a:path>
              </a:pathLst>
            </a:custGeom>
            <a:ln>
              <a:solidFill>
                <a:schemeClr val="accent5">
                  <a:lumMod val="50000"/>
                </a:schemeClr>
              </a:solidFill>
              <a:headEnd type="oval" w="sm" len="sm"/>
              <a:tailEnd type="none" w="sm" len="sm"/>
            </a:ln>
            <a:effectLst/>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8" name="Freeform: Shape 7">
              <a:extLst>
                <a:ext uri="{FF2B5EF4-FFF2-40B4-BE49-F238E27FC236}">
                  <a16:creationId xmlns:a16="http://schemas.microsoft.com/office/drawing/2014/main" id="{6B9CD353-33BD-7E5C-2348-5983BC7AC603}"/>
                </a:ext>
              </a:extLst>
            </p:cNvPr>
            <p:cNvSpPr/>
            <p:nvPr/>
          </p:nvSpPr>
          <p:spPr>
            <a:xfrm>
              <a:off x="10939982" y="4175884"/>
              <a:ext cx="7938" cy="2382"/>
            </a:xfrm>
            <a:custGeom>
              <a:avLst/>
              <a:gdLst>
                <a:gd name="connsiteX0" fmla="*/ 0 w 674996"/>
                <a:gd name="connsiteY0" fmla="*/ 571500 h 761316"/>
                <a:gd name="connsiteX1" fmla="*/ 157163 w 674996"/>
                <a:gd name="connsiteY1" fmla="*/ 733425 h 761316"/>
                <a:gd name="connsiteX2" fmla="*/ 485775 w 674996"/>
                <a:gd name="connsiteY2" fmla="*/ 745332 h 761316"/>
                <a:gd name="connsiteX3" fmla="*/ 666750 w 674996"/>
                <a:gd name="connsiteY3" fmla="*/ 569119 h 761316"/>
                <a:gd name="connsiteX4" fmla="*/ 642938 w 674996"/>
                <a:gd name="connsiteY4" fmla="*/ 316707 h 761316"/>
                <a:gd name="connsiteX5" fmla="*/ 631031 w 674996"/>
                <a:gd name="connsiteY5" fmla="*/ 0 h 761316"/>
                <a:gd name="connsiteX0" fmla="*/ 0 w 675319"/>
                <a:gd name="connsiteY0" fmla="*/ 571500 h 783882"/>
                <a:gd name="connsiteX1" fmla="*/ 157163 w 675319"/>
                <a:gd name="connsiteY1" fmla="*/ 733425 h 783882"/>
                <a:gd name="connsiteX2" fmla="*/ 481013 w 675319"/>
                <a:gd name="connsiteY2" fmla="*/ 773907 h 783882"/>
                <a:gd name="connsiteX3" fmla="*/ 666750 w 675319"/>
                <a:gd name="connsiteY3" fmla="*/ 569119 h 783882"/>
                <a:gd name="connsiteX4" fmla="*/ 642938 w 675319"/>
                <a:gd name="connsiteY4" fmla="*/ 316707 h 783882"/>
                <a:gd name="connsiteX5" fmla="*/ 631031 w 675319"/>
                <a:gd name="connsiteY5" fmla="*/ 0 h 783882"/>
                <a:gd name="connsiteX0" fmla="*/ 0 w 648315"/>
                <a:gd name="connsiteY0" fmla="*/ 571500 h 781705"/>
                <a:gd name="connsiteX1" fmla="*/ 157163 w 648315"/>
                <a:gd name="connsiteY1" fmla="*/ 733425 h 781705"/>
                <a:gd name="connsiteX2" fmla="*/ 481013 w 648315"/>
                <a:gd name="connsiteY2" fmla="*/ 773907 h 781705"/>
                <a:gd name="connsiteX3" fmla="*/ 628650 w 648315"/>
                <a:gd name="connsiteY3" fmla="*/ 600075 h 781705"/>
                <a:gd name="connsiteX4" fmla="*/ 642938 w 648315"/>
                <a:gd name="connsiteY4" fmla="*/ 316707 h 781705"/>
                <a:gd name="connsiteX5" fmla="*/ 631031 w 648315"/>
                <a:gd name="connsiteY5" fmla="*/ 0 h 781705"/>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95940"/>
                <a:gd name="connsiteY0" fmla="*/ 557213 h 784477"/>
                <a:gd name="connsiteX1" fmla="*/ 204788 w 695940"/>
                <a:gd name="connsiteY1" fmla="*/ 735807 h 784477"/>
                <a:gd name="connsiteX2" fmla="*/ 528638 w 695940"/>
                <a:gd name="connsiteY2" fmla="*/ 776289 h 784477"/>
                <a:gd name="connsiteX3" fmla="*/ 676275 w 695940"/>
                <a:gd name="connsiteY3" fmla="*/ 602457 h 784477"/>
                <a:gd name="connsiteX4" fmla="*/ 690563 w 695940"/>
                <a:gd name="connsiteY4" fmla="*/ 319089 h 784477"/>
                <a:gd name="connsiteX5" fmla="*/ 664369 w 695940"/>
                <a:gd name="connsiteY5" fmla="*/ 0 h 784477"/>
                <a:gd name="connsiteX0" fmla="*/ 0 w 694109"/>
                <a:gd name="connsiteY0" fmla="*/ 557213 h 819301"/>
                <a:gd name="connsiteX1" fmla="*/ 204788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694109"/>
                <a:gd name="connsiteY0" fmla="*/ 557213 h 819301"/>
                <a:gd name="connsiteX1" fmla="*/ 216695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702852"/>
                <a:gd name="connsiteY0" fmla="*/ 557213 h 816878"/>
                <a:gd name="connsiteX1" fmla="*/ 216695 w 702852"/>
                <a:gd name="connsiteY1" fmla="*/ 735807 h 816878"/>
                <a:gd name="connsiteX2" fmla="*/ 566738 w 702852"/>
                <a:gd name="connsiteY2" fmla="*/ 814389 h 816878"/>
                <a:gd name="connsiteX3" fmla="*/ 692944 w 702852"/>
                <a:gd name="connsiteY3" fmla="*/ 650082 h 816878"/>
                <a:gd name="connsiteX4" fmla="*/ 690563 w 702852"/>
                <a:gd name="connsiteY4" fmla="*/ 319089 h 816878"/>
                <a:gd name="connsiteX5" fmla="*/ 664369 w 702852"/>
                <a:gd name="connsiteY5" fmla="*/ 0 h 816878"/>
                <a:gd name="connsiteX0" fmla="*/ 0 w 702852"/>
                <a:gd name="connsiteY0" fmla="*/ 557213 h 739654"/>
                <a:gd name="connsiteX1" fmla="*/ 216695 w 702852"/>
                <a:gd name="connsiteY1" fmla="*/ 735807 h 739654"/>
                <a:gd name="connsiteX2" fmla="*/ 692944 w 702852"/>
                <a:gd name="connsiteY2" fmla="*/ 650082 h 739654"/>
                <a:gd name="connsiteX3" fmla="*/ 690563 w 702852"/>
                <a:gd name="connsiteY3" fmla="*/ 319089 h 739654"/>
                <a:gd name="connsiteX4" fmla="*/ 664369 w 702852"/>
                <a:gd name="connsiteY4" fmla="*/ 0 h 739654"/>
                <a:gd name="connsiteX0" fmla="*/ 0 w 695840"/>
                <a:gd name="connsiteY0" fmla="*/ 557213 h 788169"/>
                <a:gd name="connsiteX1" fmla="*/ 216695 w 695840"/>
                <a:gd name="connsiteY1" fmla="*/ 735807 h 788169"/>
                <a:gd name="connsiteX2" fmla="*/ 681038 w 695840"/>
                <a:gd name="connsiteY2" fmla="*/ 754857 h 788169"/>
                <a:gd name="connsiteX3" fmla="*/ 690563 w 695840"/>
                <a:gd name="connsiteY3" fmla="*/ 319089 h 788169"/>
                <a:gd name="connsiteX4" fmla="*/ 664369 w 695840"/>
                <a:gd name="connsiteY4" fmla="*/ 0 h 788169"/>
                <a:gd name="connsiteX0" fmla="*/ 0 w 695840"/>
                <a:gd name="connsiteY0" fmla="*/ 557213 h 793981"/>
                <a:gd name="connsiteX1" fmla="*/ 216695 w 695840"/>
                <a:gd name="connsiteY1" fmla="*/ 735807 h 793981"/>
                <a:gd name="connsiteX2" fmla="*/ 681038 w 695840"/>
                <a:gd name="connsiteY2" fmla="*/ 754857 h 793981"/>
                <a:gd name="connsiteX3" fmla="*/ 690563 w 695840"/>
                <a:gd name="connsiteY3" fmla="*/ 319089 h 793981"/>
                <a:gd name="connsiteX4" fmla="*/ 664369 w 695840"/>
                <a:gd name="connsiteY4" fmla="*/ 0 h 793981"/>
                <a:gd name="connsiteX0" fmla="*/ 0 w 734494"/>
                <a:gd name="connsiteY0" fmla="*/ 557213 h 819359"/>
                <a:gd name="connsiteX1" fmla="*/ 216695 w 734494"/>
                <a:gd name="connsiteY1" fmla="*/ 735807 h 819359"/>
                <a:gd name="connsiteX2" fmla="*/ 681038 w 734494"/>
                <a:gd name="connsiteY2" fmla="*/ 754857 h 819359"/>
                <a:gd name="connsiteX3" fmla="*/ 690563 w 734494"/>
                <a:gd name="connsiteY3" fmla="*/ 319089 h 819359"/>
                <a:gd name="connsiteX4" fmla="*/ 664369 w 734494"/>
                <a:gd name="connsiteY4" fmla="*/ 0 h 819359"/>
                <a:gd name="connsiteX0" fmla="*/ 0 w 703802"/>
                <a:gd name="connsiteY0" fmla="*/ 557213 h 824883"/>
                <a:gd name="connsiteX1" fmla="*/ 216695 w 703802"/>
                <a:gd name="connsiteY1" fmla="*/ 735807 h 824883"/>
                <a:gd name="connsiteX2" fmla="*/ 628650 w 703802"/>
                <a:gd name="connsiteY2" fmla="*/ 762000 h 824883"/>
                <a:gd name="connsiteX3" fmla="*/ 690563 w 703802"/>
                <a:gd name="connsiteY3" fmla="*/ 319089 h 824883"/>
                <a:gd name="connsiteX4" fmla="*/ 664369 w 703802"/>
                <a:gd name="connsiteY4" fmla="*/ 0 h 824883"/>
                <a:gd name="connsiteX0" fmla="*/ 0 w 700685"/>
                <a:gd name="connsiteY0" fmla="*/ 557213 h 807949"/>
                <a:gd name="connsiteX1" fmla="*/ 216695 w 700685"/>
                <a:gd name="connsiteY1" fmla="*/ 735807 h 807949"/>
                <a:gd name="connsiteX2" fmla="*/ 628650 w 700685"/>
                <a:gd name="connsiteY2" fmla="*/ 762000 h 807949"/>
                <a:gd name="connsiteX3" fmla="*/ 690563 w 700685"/>
                <a:gd name="connsiteY3" fmla="*/ 319089 h 807949"/>
                <a:gd name="connsiteX4" fmla="*/ 664369 w 700685"/>
                <a:gd name="connsiteY4" fmla="*/ 0 h 807949"/>
                <a:gd name="connsiteX0" fmla="*/ 0 w 694749"/>
                <a:gd name="connsiteY0" fmla="*/ 557213 h 796993"/>
                <a:gd name="connsiteX1" fmla="*/ 216695 w 694749"/>
                <a:gd name="connsiteY1" fmla="*/ 745332 h 796993"/>
                <a:gd name="connsiteX2" fmla="*/ 628650 w 694749"/>
                <a:gd name="connsiteY2" fmla="*/ 762000 h 796993"/>
                <a:gd name="connsiteX3" fmla="*/ 690563 w 694749"/>
                <a:gd name="connsiteY3" fmla="*/ 319089 h 796993"/>
                <a:gd name="connsiteX4" fmla="*/ 664369 w 694749"/>
                <a:gd name="connsiteY4" fmla="*/ 0 h 796993"/>
                <a:gd name="connsiteX0" fmla="*/ 0 w 694749"/>
                <a:gd name="connsiteY0" fmla="*/ 557213 h 798204"/>
                <a:gd name="connsiteX1" fmla="*/ 216695 w 694749"/>
                <a:gd name="connsiteY1" fmla="*/ 745332 h 798204"/>
                <a:gd name="connsiteX2" fmla="*/ 628650 w 694749"/>
                <a:gd name="connsiteY2" fmla="*/ 762000 h 798204"/>
                <a:gd name="connsiteX3" fmla="*/ 690563 w 694749"/>
                <a:gd name="connsiteY3" fmla="*/ 319089 h 798204"/>
                <a:gd name="connsiteX4" fmla="*/ 664369 w 694749"/>
                <a:gd name="connsiteY4" fmla="*/ 0 h 798204"/>
                <a:gd name="connsiteX0" fmla="*/ 0 w 705786"/>
                <a:gd name="connsiteY0" fmla="*/ 557213 h 866212"/>
                <a:gd name="connsiteX1" fmla="*/ 216695 w 705786"/>
                <a:gd name="connsiteY1" fmla="*/ 745332 h 866212"/>
                <a:gd name="connsiteX2" fmla="*/ 657225 w 705786"/>
                <a:gd name="connsiteY2" fmla="*/ 844550 h 866212"/>
                <a:gd name="connsiteX3" fmla="*/ 690563 w 705786"/>
                <a:gd name="connsiteY3" fmla="*/ 319089 h 866212"/>
                <a:gd name="connsiteX4" fmla="*/ 664369 w 705786"/>
                <a:gd name="connsiteY4" fmla="*/ 0 h 866212"/>
                <a:gd name="connsiteX0" fmla="*/ 0 w 705377"/>
                <a:gd name="connsiteY0" fmla="*/ 557213 h 862450"/>
                <a:gd name="connsiteX1" fmla="*/ 223045 w 705377"/>
                <a:gd name="connsiteY1" fmla="*/ 723107 h 862450"/>
                <a:gd name="connsiteX2" fmla="*/ 657225 w 705377"/>
                <a:gd name="connsiteY2" fmla="*/ 844550 h 862450"/>
                <a:gd name="connsiteX3" fmla="*/ 690563 w 705377"/>
                <a:gd name="connsiteY3" fmla="*/ 319089 h 862450"/>
                <a:gd name="connsiteX4" fmla="*/ 664369 w 705377"/>
                <a:gd name="connsiteY4" fmla="*/ 0 h 862450"/>
                <a:gd name="connsiteX0" fmla="*/ 0 w 718077"/>
                <a:gd name="connsiteY0" fmla="*/ 461963 h 863899"/>
                <a:gd name="connsiteX1" fmla="*/ 235745 w 718077"/>
                <a:gd name="connsiteY1" fmla="*/ 723107 h 863899"/>
                <a:gd name="connsiteX2" fmla="*/ 669925 w 718077"/>
                <a:gd name="connsiteY2" fmla="*/ 844550 h 863899"/>
                <a:gd name="connsiteX3" fmla="*/ 703263 w 718077"/>
                <a:gd name="connsiteY3" fmla="*/ 319089 h 863899"/>
                <a:gd name="connsiteX4" fmla="*/ 677069 w 718077"/>
                <a:gd name="connsiteY4" fmla="*/ 0 h 863899"/>
                <a:gd name="connsiteX0" fmla="*/ 9039 w 727116"/>
                <a:gd name="connsiteY0" fmla="*/ 461963 h 863899"/>
                <a:gd name="connsiteX1" fmla="*/ 244784 w 727116"/>
                <a:gd name="connsiteY1" fmla="*/ 723107 h 863899"/>
                <a:gd name="connsiteX2" fmla="*/ 678964 w 727116"/>
                <a:gd name="connsiteY2" fmla="*/ 844550 h 863899"/>
                <a:gd name="connsiteX3" fmla="*/ 712302 w 727116"/>
                <a:gd name="connsiteY3" fmla="*/ 319089 h 863899"/>
                <a:gd name="connsiteX4" fmla="*/ 686108 w 727116"/>
                <a:gd name="connsiteY4" fmla="*/ 0 h 863899"/>
                <a:gd name="connsiteX0" fmla="*/ 0 w 718077"/>
                <a:gd name="connsiteY0" fmla="*/ 461963 h 845787"/>
                <a:gd name="connsiteX1" fmla="*/ 669925 w 718077"/>
                <a:gd name="connsiteY1" fmla="*/ 844550 h 845787"/>
                <a:gd name="connsiteX2" fmla="*/ 703263 w 718077"/>
                <a:gd name="connsiteY2" fmla="*/ 319089 h 845787"/>
                <a:gd name="connsiteX3" fmla="*/ 677069 w 718077"/>
                <a:gd name="connsiteY3" fmla="*/ 0 h 845787"/>
                <a:gd name="connsiteX0" fmla="*/ 0 w 703263"/>
                <a:gd name="connsiteY0" fmla="*/ 461963 h 461963"/>
                <a:gd name="connsiteX1" fmla="*/ 703263 w 703263"/>
                <a:gd name="connsiteY1" fmla="*/ 319089 h 461963"/>
                <a:gd name="connsiteX2" fmla="*/ 677069 w 703263"/>
                <a:gd name="connsiteY2" fmla="*/ 0 h 461963"/>
                <a:gd name="connsiteX0" fmla="*/ 0 w 677069"/>
                <a:gd name="connsiteY0" fmla="*/ 461963 h 461963"/>
                <a:gd name="connsiteX1" fmla="*/ 677069 w 677069"/>
                <a:gd name="connsiteY1" fmla="*/ 0 h 461963"/>
                <a:gd name="connsiteX0" fmla="*/ 0 w 7938"/>
                <a:gd name="connsiteY0" fmla="*/ 2382 h 2382"/>
                <a:gd name="connsiteX1" fmla="*/ 7938 w 7938"/>
                <a:gd name="connsiteY1" fmla="*/ 0 h 2382"/>
              </a:gdLst>
              <a:ahLst/>
              <a:cxnLst>
                <a:cxn ang="0">
                  <a:pos x="connsiteX0" y="connsiteY0"/>
                </a:cxn>
                <a:cxn ang="0">
                  <a:pos x="connsiteX1" y="connsiteY1"/>
                </a:cxn>
              </a:cxnLst>
              <a:rect l="l" t="t" r="r" b="b"/>
              <a:pathLst>
                <a:path w="7938" h="2382">
                  <a:moveTo>
                    <a:pt x="0" y="2382"/>
                  </a:moveTo>
                  <a:lnTo>
                    <a:pt x="7938" y="0"/>
                  </a:lnTo>
                </a:path>
              </a:pathLst>
            </a:custGeom>
            <a:ln>
              <a:solidFill>
                <a:schemeClr val="accent5">
                  <a:lumMod val="50000"/>
                </a:schemeClr>
              </a:solidFill>
              <a:headEnd type="oval" w="sm" len="sm"/>
              <a:tailEnd type="none" w="sm" len="sm"/>
            </a:ln>
            <a:effectLst/>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9" name="Freeform: Shape 8">
              <a:extLst>
                <a:ext uri="{FF2B5EF4-FFF2-40B4-BE49-F238E27FC236}">
                  <a16:creationId xmlns:a16="http://schemas.microsoft.com/office/drawing/2014/main" id="{AE2739F7-4A5F-E3DD-DF13-354D01053A8F}"/>
                </a:ext>
              </a:extLst>
            </p:cNvPr>
            <p:cNvSpPr/>
            <p:nvPr/>
          </p:nvSpPr>
          <p:spPr>
            <a:xfrm>
              <a:off x="10812779" y="5368160"/>
              <a:ext cx="7938" cy="2382"/>
            </a:xfrm>
            <a:custGeom>
              <a:avLst/>
              <a:gdLst>
                <a:gd name="connsiteX0" fmla="*/ 0 w 674996"/>
                <a:gd name="connsiteY0" fmla="*/ 571500 h 761316"/>
                <a:gd name="connsiteX1" fmla="*/ 157163 w 674996"/>
                <a:gd name="connsiteY1" fmla="*/ 733425 h 761316"/>
                <a:gd name="connsiteX2" fmla="*/ 485775 w 674996"/>
                <a:gd name="connsiteY2" fmla="*/ 745332 h 761316"/>
                <a:gd name="connsiteX3" fmla="*/ 666750 w 674996"/>
                <a:gd name="connsiteY3" fmla="*/ 569119 h 761316"/>
                <a:gd name="connsiteX4" fmla="*/ 642938 w 674996"/>
                <a:gd name="connsiteY4" fmla="*/ 316707 h 761316"/>
                <a:gd name="connsiteX5" fmla="*/ 631031 w 674996"/>
                <a:gd name="connsiteY5" fmla="*/ 0 h 761316"/>
                <a:gd name="connsiteX0" fmla="*/ 0 w 675319"/>
                <a:gd name="connsiteY0" fmla="*/ 571500 h 783882"/>
                <a:gd name="connsiteX1" fmla="*/ 157163 w 675319"/>
                <a:gd name="connsiteY1" fmla="*/ 733425 h 783882"/>
                <a:gd name="connsiteX2" fmla="*/ 481013 w 675319"/>
                <a:gd name="connsiteY2" fmla="*/ 773907 h 783882"/>
                <a:gd name="connsiteX3" fmla="*/ 666750 w 675319"/>
                <a:gd name="connsiteY3" fmla="*/ 569119 h 783882"/>
                <a:gd name="connsiteX4" fmla="*/ 642938 w 675319"/>
                <a:gd name="connsiteY4" fmla="*/ 316707 h 783882"/>
                <a:gd name="connsiteX5" fmla="*/ 631031 w 675319"/>
                <a:gd name="connsiteY5" fmla="*/ 0 h 783882"/>
                <a:gd name="connsiteX0" fmla="*/ 0 w 648315"/>
                <a:gd name="connsiteY0" fmla="*/ 571500 h 781705"/>
                <a:gd name="connsiteX1" fmla="*/ 157163 w 648315"/>
                <a:gd name="connsiteY1" fmla="*/ 733425 h 781705"/>
                <a:gd name="connsiteX2" fmla="*/ 481013 w 648315"/>
                <a:gd name="connsiteY2" fmla="*/ 773907 h 781705"/>
                <a:gd name="connsiteX3" fmla="*/ 628650 w 648315"/>
                <a:gd name="connsiteY3" fmla="*/ 600075 h 781705"/>
                <a:gd name="connsiteX4" fmla="*/ 642938 w 648315"/>
                <a:gd name="connsiteY4" fmla="*/ 316707 h 781705"/>
                <a:gd name="connsiteX5" fmla="*/ 631031 w 648315"/>
                <a:gd name="connsiteY5" fmla="*/ 0 h 781705"/>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95940"/>
                <a:gd name="connsiteY0" fmla="*/ 557213 h 784477"/>
                <a:gd name="connsiteX1" fmla="*/ 204788 w 695940"/>
                <a:gd name="connsiteY1" fmla="*/ 735807 h 784477"/>
                <a:gd name="connsiteX2" fmla="*/ 528638 w 695940"/>
                <a:gd name="connsiteY2" fmla="*/ 776289 h 784477"/>
                <a:gd name="connsiteX3" fmla="*/ 676275 w 695940"/>
                <a:gd name="connsiteY3" fmla="*/ 602457 h 784477"/>
                <a:gd name="connsiteX4" fmla="*/ 690563 w 695940"/>
                <a:gd name="connsiteY4" fmla="*/ 319089 h 784477"/>
                <a:gd name="connsiteX5" fmla="*/ 664369 w 695940"/>
                <a:gd name="connsiteY5" fmla="*/ 0 h 784477"/>
                <a:gd name="connsiteX0" fmla="*/ 0 w 694109"/>
                <a:gd name="connsiteY0" fmla="*/ 557213 h 819301"/>
                <a:gd name="connsiteX1" fmla="*/ 204788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694109"/>
                <a:gd name="connsiteY0" fmla="*/ 557213 h 819301"/>
                <a:gd name="connsiteX1" fmla="*/ 216695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702852"/>
                <a:gd name="connsiteY0" fmla="*/ 557213 h 816878"/>
                <a:gd name="connsiteX1" fmla="*/ 216695 w 702852"/>
                <a:gd name="connsiteY1" fmla="*/ 735807 h 816878"/>
                <a:gd name="connsiteX2" fmla="*/ 566738 w 702852"/>
                <a:gd name="connsiteY2" fmla="*/ 814389 h 816878"/>
                <a:gd name="connsiteX3" fmla="*/ 692944 w 702852"/>
                <a:gd name="connsiteY3" fmla="*/ 650082 h 816878"/>
                <a:gd name="connsiteX4" fmla="*/ 690563 w 702852"/>
                <a:gd name="connsiteY4" fmla="*/ 319089 h 816878"/>
                <a:gd name="connsiteX5" fmla="*/ 664369 w 702852"/>
                <a:gd name="connsiteY5" fmla="*/ 0 h 816878"/>
                <a:gd name="connsiteX0" fmla="*/ 0 w 702852"/>
                <a:gd name="connsiteY0" fmla="*/ 557213 h 739654"/>
                <a:gd name="connsiteX1" fmla="*/ 216695 w 702852"/>
                <a:gd name="connsiteY1" fmla="*/ 735807 h 739654"/>
                <a:gd name="connsiteX2" fmla="*/ 692944 w 702852"/>
                <a:gd name="connsiteY2" fmla="*/ 650082 h 739654"/>
                <a:gd name="connsiteX3" fmla="*/ 690563 w 702852"/>
                <a:gd name="connsiteY3" fmla="*/ 319089 h 739654"/>
                <a:gd name="connsiteX4" fmla="*/ 664369 w 702852"/>
                <a:gd name="connsiteY4" fmla="*/ 0 h 739654"/>
                <a:gd name="connsiteX0" fmla="*/ 0 w 695840"/>
                <a:gd name="connsiteY0" fmla="*/ 557213 h 788169"/>
                <a:gd name="connsiteX1" fmla="*/ 216695 w 695840"/>
                <a:gd name="connsiteY1" fmla="*/ 735807 h 788169"/>
                <a:gd name="connsiteX2" fmla="*/ 681038 w 695840"/>
                <a:gd name="connsiteY2" fmla="*/ 754857 h 788169"/>
                <a:gd name="connsiteX3" fmla="*/ 690563 w 695840"/>
                <a:gd name="connsiteY3" fmla="*/ 319089 h 788169"/>
                <a:gd name="connsiteX4" fmla="*/ 664369 w 695840"/>
                <a:gd name="connsiteY4" fmla="*/ 0 h 788169"/>
                <a:gd name="connsiteX0" fmla="*/ 0 w 695840"/>
                <a:gd name="connsiteY0" fmla="*/ 557213 h 793981"/>
                <a:gd name="connsiteX1" fmla="*/ 216695 w 695840"/>
                <a:gd name="connsiteY1" fmla="*/ 735807 h 793981"/>
                <a:gd name="connsiteX2" fmla="*/ 681038 w 695840"/>
                <a:gd name="connsiteY2" fmla="*/ 754857 h 793981"/>
                <a:gd name="connsiteX3" fmla="*/ 690563 w 695840"/>
                <a:gd name="connsiteY3" fmla="*/ 319089 h 793981"/>
                <a:gd name="connsiteX4" fmla="*/ 664369 w 695840"/>
                <a:gd name="connsiteY4" fmla="*/ 0 h 793981"/>
                <a:gd name="connsiteX0" fmla="*/ 0 w 734494"/>
                <a:gd name="connsiteY0" fmla="*/ 557213 h 819359"/>
                <a:gd name="connsiteX1" fmla="*/ 216695 w 734494"/>
                <a:gd name="connsiteY1" fmla="*/ 735807 h 819359"/>
                <a:gd name="connsiteX2" fmla="*/ 681038 w 734494"/>
                <a:gd name="connsiteY2" fmla="*/ 754857 h 819359"/>
                <a:gd name="connsiteX3" fmla="*/ 690563 w 734494"/>
                <a:gd name="connsiteY3" fmla="*/ 319089 h 819359"/>
                <a:gd name="connsiteX4" fmla="*/ 664369 w 734494"/>
                <a:gd name="connsiteY4" fmla="*/ 0 h 819359"/>
                <a:gd name="connsiteX0" fmla="*/ 0 w 703802"/>
                <a:gd name="connsiteY0" fmla="*/ 557213 h 824883"/>
                <a:gd name="connsiteX1" fmla="*/ 216695 w 703802"/>
                <a:gd name="connsiteY1" fmla="*/ 735807 h 824883"/>
                <a:gd name="connsiteX2" fmla="*/ 628650 w 703802"/>
                <a:gd name="connsiteY2" fmla="*/ 762000 h 824883"/>
                <a:gd name="connsiteX3" fmla="*/ 690563 w 703802"/>
                <a:gd name="connsiteY3" fmla="*/ 319089 h 824883"/>
                <a:gd name="connsiteX4" fmla="*/ 664369 w 703802"/>
                <a:gd name="connsiteY4" fmla="*/ 0 h 824883"/>
                <a:gd name="connsiteX0" fmla="*/ 0 w 700685"/>
                <a:gd name="connsiteY0" fmla="*/ 557213 h 807949"/>
                <a:gd name="connsiteX1" fmla="*/ 216695 w 700685"/>
                <a:gd name="connsiteY1" fmla="*/ 735807 h 807949"/>
                <a:gd name="connsiteX2" fmla="*/ 628650 w 700685"/>
                <a:gd name="connsiteY2" fmla="*/ 762000 h 807949"/>
                <a:gd name="connsiteX3" fmla="*/ 690563 w 700685"/>
                <a:gd name="connsiteY3" fmla="*/ 319089 h 807949"/>
                <a:gd name="connsiteX4" fmla="*/ 664369 w 700685"/>
                <a:gd name="connsiteY4" fmla="*/ 0 h 807949"/>
                <a:gd name="connsiteX0" fmla="*/ 0 w 694749"/>
                <a:gd name="connsiteY0" fmla="*/ 557213 h 796993"/>
                <a:gd name="connsiteX1" fmla="*/ 216695 w 694749"/>
                <a:gd name="connsiteY1" fmla="*/ 745332 h 796993"/>
                <a:gd name="connsiteX2" fmla="*/ 628650 w 694749"/>
                <a:gd name="connsiteY2" fmla="*/ 762000 h 796993"/>
                <a:gd name="connsiteX3" fmla="*/ 690563 w 694749"/>
                <a:gd name="connsiteY3" fmla="*/ 319089 h 796993"/>
                <a:gd name="connsiteX4" fmla="*/ 664369 w 694749"/>
                <a:gd name="connsiteY4" fmla="*/ 0 h 796993"/>
                <a:gd name="connsiteX0" fmla="*/ 0 w 694749"/>
                <a:gd name="connsiteY0" fmla="*/ 557213 h 798204"/>
                <a:gd name="connsiteX1" fmla="*/ 216695 w 694749"/>
                <a:gd name="connsiteY1" fmla="*/ 745332 h 798204"/>
                <a:gd name="connsiteX2" fmla="*/ 628650 w 694749"/>
                <a:gd name="connsiteY2" fmla="*/ 762000 h 798204"/>
                <a:gd name="connsiteX3" fmla="*/ 690563 w 694749"/>
                <a:gd name="connsiteY3" fmla="*/ 319089 h 798204"/>
                <a:gd name="connsiteX4" fmla="*/ 664369 w 694749"/>
                <a:gd name="connsiteY4" fmla="*/ 0 h 798204"/>
                <a:gd name="connsiteX0" fmla="*/ 0 w 705786"/>
                <a:gd name="connsiteY0" fmla="*/ 557213 h 866212"/>
                <a:gd name="connsiteX1" fmla="*/ 216695 w 705786"/>
                <a:gd name="connsiteY1" fmla="*/ 745332 h 866212"/>
                <a:gd name="connsiteX2" fmla="*/ 657225 w 705786"/>
                <a:gd name="connsiteY2" fmla="*/ 844550 h 866212"/>
                <a:gd name="connsiteX3" fmla="*/ 690563 w 705786"/>
                <a:gd name="connsiteY3" fmla="*/ 319089 h 866212"/>
                <a:gd name="connsiteX4" fmla="*/ 664369 w 705786"/>
                <a:gd name="connsiteY4" fmla="*/ 0 h 866212"/>
                <a:gd name="connsiteX0" fmla="*/ 0 w 705377"/>
                <a:gd name="connsiteY0" fmla="*/ 557213 h 862450"/>
                <a:gd name="connsiteX1" fmla="*/ 223045 w 705377"/>
                <a:gd name="connsiteY1" fmla="*/ 723107 h 862450"/>
                <a:gd name="connsiteX2" fmla="*/ 657225 w 705377"/>
                <a:gd name="connsiteY2" fmla="*/ 844550 h 862450"/>
                <a:gd name="connsiteX3" fmla="*/ 690563 w 705377"/>
                <a:gd name="connsiteY3" fmla="*/ 319089 h 862450"/>
                <a:gd name="connsiteX4" fmla="*/ 664369 w 705377"/>
                <a:gd name="connsiteY4" fmla="*/ 0 h 862450"/>
                <a:gd name="connsiteX0" fmla="*/ 0 w 718077"/>
                <a:gd name="connsiteY0" fmla="*/ 461963 h 863899"/>
                <a:gd name="connsiteX1" fmla="*/ 235745 w 718077"/>
                <a:gd name="connsiteY1" fmla="*/ 723107 h 863899"/>
                <a:gd name="connsiteX2" fmla="*/ 669925 w 718077"/>
                <a:gd name="connsiteY2" fmla="*/ 844550 h 863899"/>
                <a:gd name="connsiteX3" fmla="*/ 703263 w 718077"/>
                <a:gd name="connsiteY3" fmla="*/ 319089 h 863899"/>
                <a:gd name="connsiteX4" fmla="*/ 677069 w 718077"/>
                <a:gd name="connsiteY4" fmla="*/ 0 h 863899"/>
                <a:gd name="connsiteX0" fmla="*/ 9039 w 727116"/>
                <a:gd name="connsiteY0" fmla="*/ 461963 h 863899"/>
                <a:gd name="connsiteX1" fmla="*/ 244784 w 727116"/>
                <a:gd name="connsiteY1" fmla="*/ 723107 h 863899"/>
                <a:gd name="connsiteX2" fmla="*/ 678964 w 727116"/>
                <a:gd name="connsiteY2" fmla="*/ 844550 h 863899"/>
                <a:gd name="connsiteX3" fmla="*/ 712302 w 727116"/>
                <a:gd name="connsiteY3" fmla="*/ 319089 h 863899"/>
                <a:gd name="connsiteX4" fmla="*/ 686108 w 727116"/>
                <a:gd name="connsiteY4" fmla="*/ 0 h 863899"/>
                <a:gd name="connsiteX0" fmla="*/ 0 w 718077"/>
                <a:gd name="connsiteY0" fmla="*/ 461963 h 845787"/>
                <a:gd name="connsiteX1" fmla="*/ 669925 w 718077"/>
                <a:gd name="connsiteY1" fmla="*/ 844550 h 845787"/>
                <a:gd name="connsiteX2" fmla="*/ 703263 w 718077"/>
                <a:gd name="connsiteY2" fmla="*/ 319089 h 845787"/>
                <a:gd name="connsiteX3" fmla="*/ 677069 w 718077"/>
                <a:gd name="connsiteY3" fmla="*/ 0 h 845787"/>
                <a:gd name="connsiteX0" fmla="*/ 0 w 703263"/>
                <a:gd name="connsiteY0" fmla="*/ 461963 h 461963"/>
                <a:gd name="connsiteX1" fmla="*/ 703263 w 703263"/>
                <a:gd name="connsiteY1" fmla="*/ 319089 h 461963"/>
                <a:gd name="connsiteX2" fmla="*/ 677069 w 703263"/>
                <a:gd name="connsiteY2" fmla="*/ 0 h 461963"/>
                <a:gd name="connsiteX0" fmla="*/ 0 w 677069"/>
                <a:gd name="connsiteY0" fmla="*/ 461963 h 461963"/>
                <a:gd name="connsiteX1" fmla="*/ 677069 w 677069"/>
                <a:gd name="connsiteY1" fmla="*/ 0 h 461963"/>
                <a:gd name="connsiteX0" fmla="*/ 0 w 7938"/>
                <a:gd name="connsiteY0" fmla="*/ 2382 h 2382"/>
                <a:gd name="connsiteX1" fmla="*/ 7938 w 7938"/>
                <a:gd name="connsiteY1" fmla="*/ 0 h 2382"/>
              </a:gdLst>
              <a:ahLst/>
              <a:cxnLst>
                <a:cxn ang="0">
                  <a:pos x="connsiteX0" y="connsiteY0"/>
                </a:cxn>
                <a:cxn ang="0">
                  <a:pos x="connsiteX1" y="connsiteY1"/>
                </a:cxn>
              </a:cxnLst>
              <a:rect l="l" t="t" r="r" b="b"/>
              <a:pathLst>
                <a:path w="7938" h="2382">
                  <a:moveTo>
                    <a:pt x="0" y="2382"/>
                  </a:moveTo>
                  <a:lnTo>
                    <a:pt x="7938" y="0"/>
                  </a:lnTo>
                </a:path>
              </a:pathLst>
            </a:custGeom>
            <a:ln>
              <a:solidFill>
                <a:schemeClr val="accent5">
                  <a:lumMod val="50000"/>
                </a:schemeClr>
              </a:solidFill>
              <a:headEnd type="oval" w="sm" len="sm"/>
              <a:tailEnd type="none" w="sm" len="sm"/>
            </a:ln>
            <a:effectLst/>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0" name="Freeform: Shape 9">
              <a:extLst>
                <a:ext uri="{FF2B5EF4-FFF2-40B4-BE49-F238E27FC236}">
                  <a16:creationId xmlns:a16="http://schemas.microsoft.com/office/drawing/2014/main" id="{349A5C5D-7353-C7D2-D6A3-4D77735E9A41}"/>
                </a:ext>
              </a:extLst>
            </p:cNvPr>
            <p:cNvSpPr/>
            <p:nvPr/>
          </p:nvSpPr>
          <p:spPr>
            <a:xfrm>
              <a:off x="10172612" y="3973234"/>
              <a:ext cx="7938" cy="2382"/>
            </a:xfrm>
            <a:custGeom>
              <a:avLst/>
              <a:gdLst>
                <a:gd name="connsiteX0" fmla="*/ 0 w 674996"/>
                <a:gd name="connsiteY0" fmla="*/ 571500 h 761316"/>
                <a:gd name="connsiteX1" fmla="*/ 157163 w 674996"/>
                <a:gd name="connsiteY1" fmla="*/ 733425 h 761316"/>
                <a:gd name="connsiteX2" fmla="*/ 485775 w 674996"/>
                <a:gd name="connsiteY2" fmla="*/ 745332 h 761316"/>
                <a:gd name="connsiteX3" fmla="*/ 666750 w 674996"/>
                <a:gd name="connsiteY3" fmla="*/ 569119 h 761316"/>
                <a:gd name="connsiteX4" fmla="*/ 642938 w 674996"/>
                <a:gd name="connsiteY4" fmla="*/ 316707 h 761316"/>
                <a:gd name="connsiteX5" fmla="*/ 631031 w 674996"/>
                <a:gd name="connsiteY5" fmla="*/ 0 h 761316"/>
                <a:gd name="connsiteX0" fmla="*/ 0 w 675319"/>
                <a:gd name="connsiteY0" fmla="*/ 571500 h 783882"/>
                <a:gd name="connsiteX1" fmla="*/ 157163 w 675319"/>
                <a:gd name="connsiteY1" fmla="*/ 733425 h 783882"/>
                <a:gd name="connsiteX2" fmla="*/ 481013 w 675319"/>
                <a:gd name="connsiteY2" fmla="*/ 773907 h 783882"/>
                <a:gd name="connsiteX3" fmla="*/ 666750 w 675319"/>
                <a:gd name="connsiteY3" fmla="*/ 569119 h 783882"/>
                <a:gd name="connsiteX4" fmla="*/ 642938 w 675319"/>
                <a:gd name="connsiteY4" fmla="*/ 316707 h 783882"/>
                <a:gd name="connsiteX5" fmla="*/ 631031 w 675319"/>
                <a:gd name="connsiteY5" fmla="*/ 0 h 783882"/>
                <a:gd name="connsiteX0" fmla="*/ 0 w 648315"/>
                <a:gd name="connsiteY0" fmla="*/ 571500 h 781705"/>
                <a:gd name="connsiteX1" fmla="*/ 157163 w 648315"/>
                <a:gd name="connsiteY1" fmla="*/ 733425 h 781705"/>
                <a:gd name="connsiteX2" fmla="*/ 481013 w 648315"/>
                <a:gd name="connsiteY2" fmla="*/ 773907 h 781705"/>
                <a:gd name="connsiteX3" fmla="*/ 628650 w 648315"/>
                <a:gd name="connsiteY3" fmla="*/ 600075 h 781705"/>
                <a:gd name="connsiteX4" fmla="*/ 642938 w 648315"/>
                <a:gd name="connsiteY4" fmla="*/ 316707 h 781705"/>
                <a:gd name="connsiteX5" fmla="*/ 631031 w 648315"/>
                <a:gd name="connsiteY5" fmla="*/ 0 h 781705"/>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95940"/>
                <a:gd name="connsiteY0" fmla="*/ 557213 h 784477"/>
                <a:gd name="connsiteX1" fmla="*/ 204788 w 695940"/>
                <a:gd name="connsiteY1" fmla="*/ 735807 h 784477"/>
                <a:gd name="connsiteX2" fmla="*/ 528638 w 695940"/>
                <a:gd name="connsiteY2" fmla="*/ 776289 h 784477"/>
                <a:gd name="connsiteX3" fmla="*/ 676275 w 695940"/>
                <a:gd name="connsiteY3" fmla="*/ 602457 h 784477"/>
                <a:gd name="connsiteX4" fmla="*/ 690563 w 695940"/>
                <a:gd name="connsiteY4" fmla="*/ 319089 h 784477"/>
                <a:gd name="connsiteX5" fmla="*/ 664369 w 695940"/>
                <a:gd name="connsiteY5" fmla="*/ 0 h 784477"/>
                <a:gd name="connsiteX0" fmla="*/ 0 w 694109"/>
                <a:gd name="connsiteY0" fmla="*/ 557213 h 819301"/>
                <a:gd name="connsiteX1" fmla="*/ 204788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694109"/>
                <a:gd name="connsiteY0" fmla="*/ 557213 h 819301"/>
                <a:gd name="connsiteX1" fmla="*/ 216695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702852"/>
                <a:gd name="connsiteY0" fmla="*/ 557213 h 816878"/>
                <a:gd name="connsiteX1" fmla="*/ 216695 w 702852"/>
                <a:gd name="connsiteY1" fmla="*/ 735807 h 816878"/>
                <a:gd name="connsiteX2" fmla="*/ 566738 w 702852"/>
                <a:gd name="connsiteY2" fmla="*/ 814389 h 816878"/>
                <a:gd name="connsiteX3" fmla="*/ 692944 w 702852"/>
                <a:gd name="connsiteY3" fmla="*/ 650082 h 816878"/>
                <a:gd name="connsiteX4" fmla="*/ 690563 w 702852"/>
                <a:gd name="connsiteY4" fmla="*/ 319089 h 816878"/>
                <a:gd name="connsiteX5" fmla="*/ 664369 w 702852"/>
                <a:gd name="connsiteY5" fmla="*/ 0 h 816878"/>
                <a:gd name="connsiteX0" fmla="*/ 0 w 702852"/>
                <a:gd name="connsiteY0" fmla="*/ 557213 h 739654"/>
                <a:gd name="connsiteX1" fmla="*/ 216695 w 702852"/>
                <a:gd name="connsiteY1" fmla="*/ 735807 h 739654"/>
                <a:gd name="connsiteX2" fmla="*/ 692944 w 702852"/>
                <a:gd name="connsiteY2" fmla="*/ 650082 h 739654"/>
                <a:gd name="connsiteX3" fmla="*/ 690563 w 702852"/>
                <a:gd name="connsiteY3" fmla="*/ 319089 h 739654"/>
                <a:gd name="connsiteX4" fmla="*/ 664369 w 702852"/>
                <a:gd name="connsiteY4" fmla="*/ 0 h 739654"/>
                <a:gd name="connsiteX0" fmla="*/ 0 w 695840"/>
                <a:gd name="connsiteY0" fmla="*/ 557213 h 788169"/>
                <a:gd name="connsiteX1" fmla="*/ 216695 w 695840"/>
                <a:gd name="connsiteY1" fmla="*/ 735807 h 788169"/>
                <a:gd name="connsiteX2" fmla="*/ 681038 w 695840"/>
                <a:gd name="connsiteY2" fmla="*/ 754857 h 788169"/>
                <a:gd name="connsiteX3" fmla="*/ 690563 w 695840"/>
                <a:gd name="connsiteY3" fmla="*/ 319089 h 788169"/>
                <a:gd name="connsiteX4" fmla="*/ 664369 w 695840"/>
                <a:gd name="connsiteY4" fmla="*/ 0 h 788169"/>
                <a:gd name="connsiteX0" fmla="*/ 0 w 695840"/>
                <a:gd name="connsiteY0" fmla="*/ 557213 h 793981"/>
                <a:gd name="connsiteX1" fmla="*/ 216695 w 695840"/>
                <a:gd name="connsiteY1" fmla="*/ 735807 h 793981"/>
                <a:gd name="connsiteX2" fmla="*/ 681038 w 695840"/>
                <a:gd name="connsiteY2" fmla="*/ 754857 h 793981"/>
                <a:gd name="connsiteX3" fmla="*/ 690563 w 695840"/>
                <a:gd name="connsiteY3" fmla="*/ 319089 h 793981"/>
                <a:gd name="connsiteX4" fmla="*/ 664369 w 695840"/>
                <a:gd name="connsiteY4" fmla="*/ 0 h 793981"/>
                <a:gd name="connsiteX0" fmla="*/ 0 w 734494"/>
                <a:gd name="connsiteY0" fmla="*/ 557213 h 819359"/>
                <a:gd name="connsiteX1" fmla="*/ 216695 w 734494"/>
                <a:gd name="connsiteY1" fmla="*/ 735807 h 819359"/>
                <a:gd name="connsiteX2" fmla="*/ 681038 w 734494"/>
                <a:gd name="connsiteY2" fmla="*/ 754857 h 819359"/>
                <a:gd name="connsiteX3" fmla="*/ 690563 w 734494"/>
                <a:gd name="connsiteY3" fmla="*/ 319089 h 819359"/>
                <a:gd name="connsiteX4" fmla="*/ 664369 w 734494"/>
                <a:gd name="connsiteY4" fmla="*/ 0 h 819359"/>
                <a:gd name="connsiteX0" fmla="*/ 0 w 703802"/>
                <a:gd name="connsiteY0" fmla="*/ 557213 h 824883"/>
                <a:gd name="connsiteX1" fmla="*/ 216695 w 703802"/>
                <a:gd name="connsiteY1" fmla="*/ 735807 h 824883"/>
                <a:gd name="connsiteX2" fmla="*/ 628650 w 703802"/>
                <a:gd name="connsiteY2" fmla="*/ 762000 h 824883"/>
                <a:gd name="connsiteX3" fmla="*/ 690563 w 703802"/>
                <a:gd name="connsiteY3" fmla="*/ 319089 h 824883"/>
                <a:gd name="connsiteX4" fmla="*/ 664369 w 703802"/>
                <a:gd name="connsiteY4" fmla="*/ 0 h 824883"/>
                <a:gd name="connsiteX0" fmla="*/ 0 w 700685"/>
                <a:gd name="connsiteY0" fmla="*/ 557213 h 807949"/>
                <a:gd name="connsiteX1" fmla="*/ 216695 w 700685"/>
                <a:gd name="connsiteY1" fmla="*/ 735807 h 807949"/>
                <a:gd name="connsiteX2" fmla="*/ 628650 w 700685"/>
                <a:gd name="connsiteY2" fmla="*/ 762000 h 807949"/>
                <a:gd name="connsiteX3" fmla="*/ 690563 w 700685"/>
                <a:gd name="connsiteY3" fmla="*/ 319089 h 807949"/>
                <a:gd name="connsiteX4" fmla="*/ 664369 w 700685"/>
                <a:gd name="connsiteY4" fmla="*/ 0 h 807949"/>
                <a:gd name="connsiteX0" fmla="*/ 0 w 694749"/>
                <a:gd name="connsiteY0" fmla="*/ 557213 h 796993"/>
                <a:gd name="connsiteX1" fmla="*/ 216695 w 694749"/>
                <a:gd name="connsiteY1" fmla="*/ 745332 h 796993"/>
                <a:gd name="connsiteX2" fmla="*/ 628650 w 694749"/>
                <a:gd name="connsiteY2" fmla="*/ 762000 h 796993"/>
                <a:gd name="connsiteX3" fmla="*/ 690563 w 694749"/>
                <a:gd name="connsiteY3" fmla="*/ 319089 h 796993"/>
                <a:gd name="connsiteX4" fmla="*/ 664369 w 694749"/>
                <a:gd name="connsiteY4" fmla="*/ 0 h 796993"/>
                <a:gd name="connsiteX0" fmla="*/ 0 w 694749"/>
                <a:gd name="connsiteY0" fmla="*/ 557213 h 798204"/>
                <a:gd name="connsiteX1" fmla="*/ 216695 w 694749"/>
                <a:gd name="connsiteY1" fmla="*/ 745332 h 798204"/>
                <a:gd name="connsiteX2" fmla="*/ 628650 w 694749"/>
                <a:gd name="connsiteY2" fmla="*/ 762000 h 798204"/>
                <a:gd name="connsiteX3" fmla="*/ 690563 w 694749"/>
                <a:gd name="connsiteY3" fmla="*/ 319089 h 798204"/>
                <a:gd name="connsiteX4" fmla="*/ 664369 w 694749"/>
                <a:gd name="connsiteY4" fmla="*/ 0 h 798204"/>
                <a:gd name="connsiteX0" fmla="*/ 0 w 705786"/>
                <a:gd name="connsiteY0" fmla="*/ 557213 h 866212"/>
                <a:gd name="connsiteX1" fmla="*/ 216695 w 705786"/>
                <a:gd name="connsiteY1" fmla="*/ 745332 h 866212"/>
                <a:gd name="connsiteX2" fmla="*/ 657225 w 705786"/>
                <a:gd name="connsiteY2" fmla="*/ 844550 h 866212"/>
                <a:gd name="connsiteX3" fmla="*/ 690563 w 705786"/>
                <a:gd name="connsiteY3" fmla="*/ 319089 h 866212"/>
                <a:gd name="connsiteX4" fmla="*/ 664369 w 705786"/>
                <a:gd name="connsiteY4" fmla="*/ 0 h 866212"/>
                <a:gd name="connsiteX0" fmla="*/ 0 w 705377"/>
                <a:gd name="connsiteY0" fmla="*/ 557213 h 862450"/>
                <a:gd name="connsiteX1" fmla="*/ 223045 w 705377"/>
                <a:gd name="connsiteY1" fmla="*/ 723107 h 862450"/>
                <a:gd name="connsiteX2" fmla="*/ 657225 w 705377"/>
                <a:gd name="connsiteY2" fmla="*/ 844550 h 862450"/>
                <a:gd name="connsiteX3" fmla="*/ 690563 w 705377"/>
                <a:gd name="connsiteY3" fmla="*/ 319089 h 862450"/>
                <a:gd name="connsiteX4" fmla="*/ 664369 w 705377"/>
                <a:gd name="connsiteY4" fmla="*/ 0 h 862450"/>
                <a:gd name="connsiteX0" fmla="*/ 0 w 718077"/>
                <a:gd name="connsiteY0" fmla="*/ 461963 h 863899"/>
                <a:gd name="connsiteX1" fmla="*/ 235745 w 718077"/>
                <a:gd name="connsiteY1" fmla="*/ 723107 h 863899"/>
                <a:gd name="connsiteX2" fmla="*/ 669925 w 718077"/>
                <a:gd name="connsiteY2" fmla="*/ 844550 h 863899"/>
                <a:gd name="connsiteX3" fmla="*/ 703263 w 718077"/>
                <a:gd name="connsiteY3" fmla="*/ 319089 h 863899"/>
                <a:gd name="connsiteX4" fmla="*/ 677069 w 718077"/>
                <a:gd name="connsiteY4" fmla="*/ 0 h 863899"/>
                <a:gd name="connsiteX0" fmla="*/ 9039 w 727116"/>
                <a:gd name="connsiteY0" fmla="*/ 461963 h 863899"/>
                <a:gd name="connsiteX1" fmla="*/ 244784 w 727116"/>
                <a:gd name="connsiteY1" fmla="*/ 723107 h 863899"/>
                <a:gd name="connsiteX2" fmla="*/ 678964 w 727116"/>
                <a:gd name="connsiteY2" fmla="*/ 844550 h 863899"/>
                <a:gd name="connsiteX3" fmla="*/ 712302 w 727116"/>
                <a:gd name="connsiteY3" fmla="*/ 319089 h 863899"/>
                <a:gd name="connsiteX4" fmla="*/ 686108 w 727116"/>
                <a:gd name="connsiteY4" fmla="*/ 0 h 863899"/>
                <a:gd name="connsiteX0" fmla="*/ 0 w 718077"/>
                <a:gd name="connsiteY0" fmla="*/ 461963 h 845787"/>
                <a:gd name="connsiteX1" fmla="*/ 669925 w 718077"/>
                <a:gd name="connsiteY1" fmla="*/ 844550 h 845787"/>
                <a:gd name="connsiteX2" fmla="*/ 703263 w 718077"/>
                <a:gd name="connsiteY2" fmla="*/ 319089 h 845787"/>
                <a:gd name="connsiteX3" fmla="*/ 677069 w 718077"/>
                <a:gd name="connsiteY3" fmla="*/ 0 h 845787"/>
                <a:gd name="connsiteX0" fmla="*/ 0 w 703263"/>
                <a:gd name="connsiteY0" fmla="*/ 461963 h 461963"/>
                <a:gd name="connsiteX1" fmla="*/ 703263 w 703263"/>
                <a:gd name="connsiteY1" fmla="*/ 319089 h 461963"/>
                <a:gd name="connsiteX2" fmla="*/ 677069 w 703263"/>
                <a:gd name="connsiteY2" fmla="*/ 0 h 461963"/>
                <a:gd name="connsiteX0" fmla="*/ 0 w 677069"/>
                <a:gd name="connsiteY0" fmla="*/ 461963 h 461963"/>
                <a:gd name="connsiteX1" fmla="*/ 677069 w 677069"/>
                <a:gd name="connsiteY1" fmla="*/ 0 h 461963"/>
                <a:gd name="connsiteX0" fmla="*/ 0 w 7938"/>
                <a:gd name="connsiteY0" fmla="*/ 2382 h 2382"/>
                <a:gd name="connsiteX1" fmla="*/ 7938 w 7938"/>
                <a:gd name="connsiteY1" fmla="*/ 0 h 2382"/>
              </a:gdLst>
              <a:ahLst/>
              <a:cxnLst>
                <a:cxn ang="0">
                  <a:pos x="connsiteX0" y="connsiteY0"/>
                </a:cxn>
                <a:cxn ang="0">
                  <a:pos x="connsiteX1" y="connsiteY1"/>
                </a:cxn>
              </a:cxnLst>
              <a:rect l="l" t="t" r="r" b="b"/>
              <a:pathLst>
                <a:path w="7938" h="2382">
                  <a:moveTo>
                    <a:pt x="0" y="2382"/>
                  </a:moveTo>
                  <a:lnTo>
                    <a:pt x="7938" y="0"/>
                  </a:lnTo>
                </a:path>
              </a:pathLst>
            </a:custGeom>
            <a:ln>
              <a:solidFill>
                <a:schemeClr val="tx1"/>
              </a:solidFill>
              <a:headEnd type="oval" w="sm" len="sm"/>
              <a:tailEnd type="none" w="sm" len="sm"/>
            </a:ln>
            <a:effectLst/>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1" name="Freeform: Shape 10">
              <a:extLst>
                <a:ext uri="{FF2B5EF4-FFF2-40B4-BE49-F238E27FC236}">
                  <a16:creationId xmlns:a16="http://schemas.microsoft.com/office/drawing/2014/main" id="{AAC0E8D4-C4FF-D4D9-662E-87A0A25842BC}"/>
                </a:ext>
              </a:extLst>
            </p:cNvPr>
            <p:cNvSpPr/>
            <p:nvPr/>
          </p:nvSpPr>
          <p:spPr>
            <a:xfrm>
              <a:off x="9846041" y="5135657"/>
              <a:ext cx="7938" cy="2382"/>
            </a:xfrm>
            <a:custGeom>
              <a:avLst/>
              <a:gdLst>
                <a:gd name="connsiteX0" fmla="*/ 0 w 674996"/>
                <a:gd name="connsiteY0" fmla="*/ 571500 h 761316"/>
                <a:gd name="connsiteX1" fmla="*/ 157163 w 674996"/>
                <a:gd name="connsiteY1" fmla="*/ 733425 h 761316"/>
                <a:gd name="connsiteX2" fmla="*/ 485775 w 674996"/>
                <a:gd name="connsiteY2" fmla="*/ 745332 h 761316"/>
                <a:gd name="connsiteX3" fmla="*/ 666750 w 674996"/>
                <a:gd name="connsiteY3" fmla="*/ 569119 h 761316"/>
                <a:gd name="connsiteX4" fmla="*/ 642938 w 674996"/>
                <a:gd name="connsiteY4" fmla="*/ 316707 h 761316"/>
                <a:gd name="connsiteX5" fmla="*/ 631031 w 674996"/>
                <a:gd name="connsiteY5" fmla="*/ 0 h 761316"/>
                <a:gd name="connsiteX0" fmla="*/ 0 w 675319"/>
                <a:gd name="connsiteY0" fmla="*/ 571500 h 783882"/>
                <a:gd name="connsiteX1" fmla="*/ 157163 w 675319"/>
                <a:gd name="connsiteY1" fmla="*/ 733425 h 783882"/>
                <a:gd name="connsiteX2" fmla="*/ 481013 w 675319"/>
                <a:gd name="connsiteY2" fmla="*/ 773907 h 783882"/>
                <a:gd name="connsiteX3" fmla="*/ 666750 w 675319"/>
                <a:gd name="connsiteY3" fmla="*/ 569119 h 783882"/>
                <a:gd name="connsiteX4" fmla="*/ 642938 w 675319"/>
                <a:gd name="connsiteY4" fmla="*/ 316707 h 783882"/>
                <a:gd name="connsiteX5" fmla="*/ 631031 w 675319"/>
                <a:gd name="connsiteY5" fmla="*/ 0 h 783882"/>
                <a:gd name="connsiteX0" fmla="*/ 0 w 648315"/>
                <a:gd name="connsiteY0" fmla="*/ 571500 h 781705"/>
                <a:gd name="connsiteX1" fmla="*/ 157163 w 648315"/>
                <a:gd name="connsiteY1" fmla="*/ 733425 h 781705"/>
                <a:gd name="connsiteX2" fmla="*/ 481013 w 648315"/>
                <a:gd name="connsiteY2" fmla="*/ 773907 h 781705"/>
                <a:gd name="connsiteX3" fmla="*/ 628650 w 648315"/>
                <a:gd name="connsiteY3" fmla="*/ 600075 h 781705"/>
                <a:gd name="connsiteX4" fmla="*/ 642938 w 648315"/>
                <a:gd name="connsiteY4" fmla="*/ 316707 h 781705"/>
                <a:gd name="connsiteX5" fmla="*/ 631031 w 648315"/>
                <a:gd name="connsiteY5" fmla="*/ 0 h 781705"/>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48315"/>
                <a:gd name="connsiteY0" fmla="*/ 573882 h 784087"/>
                <a:gd name="connsiteX1" fmla="*/ 157163 w 648315"/>
                <a:gd name="connsiteY1" fmla="*/ 735807 h 784087"/>
                <a:gd name="connsiteX2" fmla="*/ 481013 w 648315"/>
                <a:gd name="connsiteY2" fmla="*/ 776289 h 784087"/>
                <a:gd name="connsiteX3" fmla="*/ 628650 w 648315"/>
                <a:gd name="connsiteY3" fmla="*/ 602457 h 784087"/>
                <a:gd name="connsiteX4" fmla="*/ 642938 w 648315"/>
                <a:gd name="connsiteY4" fmla="*/ 319089 h 784087"/>
                <a:gd name="connsiteX5" fmla="*/ 616744 w 648315"/>
                <a:gd name="connsiteY5" fmla="*/ 0 h 784087"/>
                <a:gd name="connsiteX0" fmla="*/ 0 w 695940"/>
                <a:gd name="connsiteY0" fmla="*/ 557213 h 784477"/>
                <a:gd name="connsiteX1" fmla="*/ 204788 w 695940"/>
                <a:gd name="connsiteY1" fmla="*/ 735807 h 784477"/>
                <a:gd name="connsiteX2" fmla="*/ 528638 w 695940"/>
                <a:gd name="connsiteY2" fmla="*/ 776289 h 784477"/>
                <a:gd name="connsiteX3" fmla="*/ 676275 w 695940"/>
                <a:gd name="connsiteY3" fmla="*/ 602457 h 784477"/>
                <a:gd name="connsiteX4" fmla="*/ 690563 w 695940"/>
                <a:gd name="connsiteY4" fmla="*/ 319089 h 784477"/>
                <a:gd name="connsiteX5" fmla="*/ 664369 w 695940"/>
                <a:gd name="connsiteY5" fmla="*/ 0 h 784477"/>
                <a:gd name="connsiteX0" fmla="*/ 0 w 694109"/>
                <a:gd name="connsiteY0" fmla="*/ 557213 h 819301"/>
                <a:gd name="connsiteX1" fmla="*/ 204788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694109"/>
                <a:gd name="connsiteY0" fmla="*/ 557213 h 819301"/>
                <a:gd name="connsiteX1" fmla="*/ 216695 w 694109"/>
                <a:gd name="connsiteY1" fmla="*/ 735807 h 819301"/>
                <a:gd name="connsiteX2" fmla="*/ 566738 w 694109"/>
                <a:gd name="connsiteY2" fmla="*/ 814389 h 819301"/>
                <a:gd name="connsiteX3" fmla="*/ 676275 w 694109"/>
                <a:gd name="connsiteY3" fmla="*/ 602457 h 819301"/>
                <a:gd name="connsiteX4" fmla="*/ 690563 w 694109"/>
                <a:gd name="connsiteY4" fmla="*/ 319089 h 819301"/>
                <a:gd name="connsiteX5" fmla="*/ 664369 w 694109"/>
                <a:gd name="connsiteY5" fmla="*/ 0 h 819301"/>
                <a:gd name="connsiteX0" fmla="*/ 0 w 702852"/>
                <a:gd name="connsiteY0" fmla="*/ 557213 h 816878"/>
                <a:gd name="connsiteX1" fmla="*/ 216695 w 702852"/>
                <a:gd name="connsiteY1" fmla="*/ 735807 h 816878"/>
                <a:gd name="connsiteX2" fmla="*/ 566738 w 702852"/>
                <a:gd name="connsiteY2" fmla="*/ 814389 h 816878"/>
                <a:gd name="connsiteX3" fmla="*/ 692944 w 702852"/>
                <a:gd name="connsiteY3" fmla="*/ 650082 h 816878"/>
                <a:gd name="connsiteX4" fmla="*/ 690563 w 702852"/>
                <a:gd name="connsiteY4" fmla="*/ 319089 h 816878"/>
                <a:gd name="connsiteX5" fmla="*/ 664369 w 702852"/>
                <a:gd name="connsiteY5" fmla="*/ 0 h 816878"/>
                <a:gd name="connsiteX0" fmla="*/ 0 w 702852"/>
                <a:gd name="connsiteY0" fmla="*/ 557213 h 739654"/>
                <a:gd name="connsiteX1" fmla="*/ 216695 w 702852"/>
                <a:gd name="connsiteY1" fmla="*/ 735807 h 739654"/>
                <a:gd name="connsiteX2" fmla="*/ 692944 w 702852"/>
                <a:gd name="connsiteY2" fmla="*/ 650082 h 739654"/>
                <a:gd name="connsiteX3" fmla="*/ 690563 w 702852"/>
                <a:gd name="connsiteY3" fmla="*/ 319089 h 739654"/>
                <a:gd name="connsiteX4" fmla="*/ 664369 w 702852"/>
                <a:gd name="connsiteY4" fmla="*/ 0 h 739654"/>
                <a:gd name="connsiteX0" fmla="*/ 0 w 695840"/>
                <a:gd name="connsiteY0" fmla="*/ 557213 h 788169"/>
                <a:gd name="connsiteX1" fmla="*/ 216695 w 695840"/>
                <a:gd name="connsiteY1" fmla="*/ 735807 h 788169"/>
                <a:gd name="connsiteX2" fmla="*/ 681038 w 695840"/>
                <a:gd name="connsiteY2" fmla="*/ 754857 h 788169"/>
                <a:gd name="connsiteX3" fmla="*/ 690563 w 695840"/>
                <a:gd name="connsiteY3" fmla="*/ 319089 h 788169"/>
                <a:gd name="connsiteX4" fmla="*/ 664369 w 695840"/>
                <a:gd name="connsiteY4" fmla="*/ 0 h 788169"/>
                <a:gd name="connsiteX0" fmla="*/ 0 w 695840"/>
                <a:gd name="connsiteY0" fmla="*/ 557213 h 793981"/>
                <a:gd name="connsiteX1" fmla="*/ 216695 w 695840"/>
                <a:gd name="connsiteY1" fmla="*/ 735807 h 793981"/>
                <a:gd name="connsiteX2" fmla="*/ 681038 w 695840"/>
                <a:gd name="connsiteY2" fmla="*/ 754857 h 793981"/>
                <a:gd name="connsiteX3" fmla="*/ 690563 w 695840"/>
                <a:gd name="connsiteY3" fmla="*/ 319089 h 793981"/>
                <a:gd name="connsiteX4" fmla="*/ 664369 w 695840"/>
                <a:gd name="connsiteY4" fmla="*/ 0 h 793981"/>
                <a:gd name="connsiteX0" fmla="*/ 0 w 734494"/>
                <a:gd name="connsiteY0" fmla="*/ 557213 h 819359"/>
                <a:gd name="connsiteX1" fmla="*/ 216695 w 734494"/>
                <a:gd name="connsiteY1" fmla="*/ 735807 h 819359"/>
                <a:gd name="connsiteX2" fmla="*/ 681038 w 734494"/>
                <a:gd name="connsiteY2" fmla="*/ 754857 h 819359"/>
                <a:gd name="connsiteX3" fmla="*/ 690563 w 734494"/>
                <a:gd name="connsiteY3" fmla="*/ 319089 h 819359"/>
                <a:gd name="connsiteX4" fmla="*/ 664369 w 734494"/>
                <a:gd name="connsiteY4" fmla="*/ 0 h 819359"/>
                <a:gd name="connsiteX0" fmla="*/ 0 w 703802"/>
                <a:gd name="connsiteY0" fmla="*/ 557213 h 824883"/>
                <a:gd name="connsiteX1" fmla="*/ 216695 w 703802"/>
                <a:gd name="connsiteY1" fmla="*/ 735807 h 824883"/>
                <a:gd name="connsiteX2" fmla="*/ 628650 w 703802"/>
                <a:gd name="connsiteY2" fmla="*/ 762000 h 824883"/>
                <a:gd name="connsiteX3" fmla="*/ 690563 w 703802"/>
                <a:gd name="connsiteY3" fmla="*/ 319089 h 824883"/>
                <a:gd name="connsiteX4" fmla="*/ 664369 w 703802"/>
                <a:gd name="connsiteY4" fmla="*/ 0 h 824883"/>
                <a:gd name="connsiteX0" fmla="*/ 0 w 700685"/>
                <a:gd name="connsiteY0" fmla="*/ 557213 h 807949"/>
                <a:gd name="connsiteX1" fmla="*/ 216695 w 700685"/>
                <a:gd name="connsiteY1" fmla="*/ 735807 h 807949"/>
                <a:gd name="connsiteX2" fmla="*/ 628650 w 700685"/>
                <a:gd name="connsiteY2" fmla="*/ 762000 h 807949"/>
                <a:gd name="connsiteX3" fmla="*/ 690563 w 700685"/>
                <a:gd name="connsiteY3" fmla="*/ 319089 h 807949"/>
                <a:gd name="connsiteX4" fmla="*/ 664369 w 700685"/>
                <a:gd name="connsiteY4" fmla="*/ 0 h 807949"/>
                <a:gd name="connsiteX0" fmla="*/ 0 w 694749"/>
                <a:gd name="connsiteY0" fmla="*/ 557213 h 796993"/>
                <a:gd name="connsiteX1" fmla="*/ 216695 w 694749"/>
                <a:gd name="connsiteY1" fmla="*/ 745332 h 796993"/>
                <a:gd name="connsiteX2" fmla="*/ 628650 w 694749"/>
                <a:gd name="connsiteY2" fmla="*/ 762000 h 796993"/>
                <a:gd name="connsiteX3" fmla="*/ 690563 w 694749"/>
                <a:gd name="connsiteY3" fmla="*/ 319089 h 796993"/>
                <a:gd name="connsiteX4" fmla="*/ 664369 w 694749"/>
                <a:gd name="connsiteY4" fmla="*/ 0 h 796993"/>
                <a:gd name="connsiteX0" fmla="*/ 0 w 694749"/>
                <a:gd name="connsiteY0" fmla="*/ 557213 h 798204"/>
                <a:gd name="connsiteX1" fmla="*/ 216695 w 694749"/>
                <a:gd name="connsiteY1" fmla="*/ 745332 h 798204"/>
                <a:gd name="connsiteX2" fmla="*/ 628650 w 694749"/>
                <a:gd name="connsiteY2" fmla="*/ 762000 h 798204"/>
                <a:gd name="connsiteX3" fmla="*/ 690563 w 694749"/>
                <a:gd name="connsiteY3" fmla="*/ 319089 h 798204"/>
                <a:gd name="connsiteX4" fmla="*/ 664369 w 694749"/>
                <a:gd name="connsiteY4" fmla="*/ 0 h 798204"/>
                <a:gd name="connsiteX0" fmla="*/ 0 w 705786"/>
                <a:gd name="connsiteY0" fmla="*/ 557213 h 866212"/>
                <a:gd name="connsiteX1" fmla="*/ 216695 w 705786"/>
                <a:gd name="connsiteY1" fmla="*/ 745332 h 866212"/>
                <a:gd name="connsiteX2" fmla="*/ 657225 w 705786"/>
                <a:gd name="connsiteY2" fmla="*/ 844550 h 866212"/>
                <a:gd name="connsiteX3" fmla="*/ 690563 w 705786"/>
                <a:gd name="connsiteY3" fmla="*/ 319089 h 866212"/>
                <a:gd name="connsiteX4" fmla="*/ 664369 w 705786"/>
                <a:gd name="connsiteY4" fmla="*/ 0 h 866212"/>
                <a:gd name="connsiteX0" fmla="*/ 0 w 705377"/>
                <a:gd name="connsiteY0" fmla="*/ 557213 h 862450"/>
                <a:gd name="connsiteX1" fmla="*/ 223045 w 705377"/>
                <a:gd name="connsiteY1" fmla="*/ 723107 h 862450"/>
                <a:gd name="connsiteX2" fmla="*/ 657225 w 705377"/>
                <a:gd name="connsiteY2" fmla="*/ 844550 h 862450"/>
                <a:gd name="connsiteX3" fmla="*/ 690563 w 705377"/>
                <a:gd name="connsiteY3" fmla="*/ 319089 h 862450"/>
                <a:gd name="connsiteX4" fmla="*/ 664369 w 705377"/>
                <a:gd name="connsiteY4" fmla="*/ 0 h 862450"/>
                <a:gd name="connsiteX0" fmla="*/ 0 w 718077"/>
                <a:gd name="connsiteY0" fmla="*/ 461963 h 863899"/>
                <a:gd name="connsiteX1" fmla="*/ 235745 w 718077"/>
                <a:gd name="connsiteY1" fmla="*/ 723107 h 863899"/>
                <a:gd name="connsiteX2" fmla="*/ 669925 w 718077"/>
                <a:gd name="connsiteY2" fmla="*/ 844550 h 863899"/>
                <a:gd name="connsiteX3" fmla="*/ 703263 w 718077"/>
                <a:gd name="connsiteY3" fmla="*/ 319089 h 863899"/>
                <a:gd name="connsiteX4" fmla="*/ 677069 w 718077"/>
                <a:gd name="connsiteY4" fmla="*/ 0 h 863899"/>
                <a:gd name="connsiteX0" fmla="*/ 9039 w 727116"/>
                <a:gd name="connsiteY0" fmla="*/ 461963 h 863899"/>
                <a:gd name="connsiteX1" fmla="*/ 244784 w 727116"/>
                <a:gd name="connsiteY1" fmla="*/ 723107 h 863899"/>
                <a:gd name="connsiteX2" fmla="*/ 678964 w 727116"/>
                <a:gd name="connsiteY2" fmla="*/ 844550 h 863899"/>
                <a:gd name="connsiteX3" fmla="*/ 712302 w 727116"/>
                <a:gd name="connsiteY3" fmla="*/ 319089 h 863899"/>
                <a:gd name="connsiteX4" fmla="*/ 686108 w 727116"/>
                <a:gd name="connsiteY4" fmla="*/ 0 h 863899"/>
                <a:gd name="connsiteX0" fmla="*/ 0 w 718077"/>
                <a:gd name="connsiteY0" fmla="*/ 461963 h 845787"/>
                <a:gd name="connsiteX1" fmla="*/ 669925 w 718077"/>
                <a:gd name="connsiteY1" fmla="*/ 844550 h 845787"/>
                <a:gd name="connsiteX2" fmla="*/ 703263 w 718077"/>
                <a:gd name="connsiteY2" fmla="*/ 319089 h 845787"/>
                <a:gd name="connsiteX3" fmla="*/ 677069 w 718077"/>
                <a:gd name="connsiteY3" fmla="*/ 0 h 845787"/>
                <a:gd name="connsiteX0" fmla="*/ 0 w 703263"/>
                <a:gd name="connsiteY0" fmla="*/ 461963 h 461963"/>
                <a:gd name="connsiteX1" fmla="*/ 703263 w 703263"/>
                <a:gd name="connsiteY1" fmla="*/ 319089 h 461963"/>
                <a:gd name="connsiteX2" fmla="*/ 677069 w 703263"/>
                <a:gd name="connsiteY2" fmla="*/ 0 h 461963"/>
                <a:gd name="connsiteX0" fmla="*/ 0 w 677069"/>
                <a:gd name="connsiteY0" fmla="*/ 461963 h 461963"/>
                <a:gd name="connsiteX1" fmla="*/ 677069 w 677069"/>
                <a:gd name="connsiteY1" fmla="*/ 0 h 461963"/>
                <a:gd name="connsiteX0" fmla="*/ 0 w 7938"/>
                <a:gd name="connsiteY0" fmla="*/ 2382 h 2382"/>
                <a:gd name="connsiteX1" fmla="*/ 7938 w 7938"/>
                <a:gd name="connsiteY1" fmla="*/ 0 h 2382"/>
              </a:gdLst>
              <a:ahLst/>
              <a:cxnLst>
                <a:cxn ang="0">
                  <a:pos x="connsiteX0" y="connsiteY0"/>
                </a:cxn>
                <a:cxn ang="0">
                  <a:pos x="connsiteX1" y="connsiteY1"/>
                </a:cxn>
              </a:cxnLst>
              <a:rect l="l" t="t" r="r" b="b"/>
              <a:pathLst>
                <a:path w="7938" h="2382">
                  <a:moveTo>
                    <a:pt x="0" y="2382"/>
                  </a:moveTo>
                  <a:lnTo>
                    <a:pt x="7938" y="0"/>
                  </a:lnTo>
                </a:path>
              </a:pathLst>
            </a:custGeom>
            <a:ln>
              <a:solidFill>
                <a:schemeClr val="tx1"/>
              </a:solidFill>
              <a:headEnd type="oval" w="sm" len="sm"/>
              <a:tailEnd type="none" w="sm" len="sm"/>
            </a:ln>
            <a:effectLst/>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grpSp>
      <p:sp>
        <p:nvSpPr>
          <p:cNvPr id="4" name="TextBox 3">
            <a:extLst>
              <a:ext uri="{FF2B5EF4-FFF2-40B4-BE49-F238E27FC236}">
                <a16:creationId xmlns:a16="http://schemas.microsoft.com/office/drawing/2014/main" id="{07023056-0A12-5768-4893-1FB46902F76D}"/>
              </a:ext>
            </a:extLst>
          </p:cNvPr>
          <p:cNvSpPr txBox="1"/>
          <p:nvPr/>
        </p:nvSpPr>
        <p:spPr>
          <a:xfrm>
            <a:off x="908891" y="1188661"/>
            <a:ext cx="6792916" cy="4185761"/>
          </a:xfrm>
          <a:prstGeom prst="rect">
            <a:avLst/>
          </a:prstGeom>
          <a:noFill/>
        </p:spPr>
        <p:txBody>
          <a:bodyPr wrap="square">
            <a:spAutoFit/>
          </a:bodyPr>
          <a:lstStyle/>
          <a:p>
            <a:pPr>
              <a:spcAft>
                <a:spcPts val="1000"/>
              </a:spcAft>
              <a:defRPr/>
            </a:pPr>
            <a:r>
              <a:rPr lang="en-GB" dirty="0">
                <a:solidFill>
                  <a:srgbClr val="000000"/>
                </a:solidFill>
                <a:latin typeface="Verdana"/>
              </a:rPr>
              <a:t>Returning to the ‘</a:t>
            </a:r>
            <a:r>
              <a:rPr lang="en-GB" dirty="0"/>
              <a:t>capability gaps</a:t>
            </a:r>
            <a:r>
              <a:rPr lang="en-GB" dirty="0">
                <a:solidFill>
                  <a:srgbClr val="000000"/>
                </a:solidFill>
                <a:latin typeface="Verdana"/>
              </a:rPr>
              <a:t>’ way to ‘lack’ (machine-machine) interoperability capability</a:t>
            </a:r>
          </a:p>
          <a:p>
            <a:pPr>
              <a:spcAft>
                <a:spcPts val="1000"/>
              </a:spcAft>
              <a:defRPr/>
            </a:pPr>
            <a:r>
              <a:rPr lang="en-GB" dirty="0">
                <a:solidFill>
                  <a:srgbClr val="000000"/>
                </a:solidFill>
                <a:latin typeface="Verdana"/>
              </a:rPr>
              <a:t>When one looks more closely at current interoperability, it becomes clear that the data scope is very narrow.</a:t>
            </a:r>
          </a:p>
          <a:p>
            <a:pPr marL="285750" indent="-285750">
              <a:spcAft>
                <a:spcPts val="1000"/>
              </a:spcAft>
              <a:buFont typeface="Arial" panose="020B0604020202020204" pitchFamily="34" charset="0"/>
              <a:buChar char="•"/>
              <a:defRPr/>
            </a:pPr>
            <a:r>
              <a:rPr lang="en-GB" dirty="0">
                <a:solidFill>
                  <a:srgbClr val="000000"/>
                </a:solidFill>
                <a:latin typeface="Verdana"/>
              </a:rPr>
              <a:t>In other words, the capability gaps are wide</a:t>
            </a:r>
          </a:p>
          <a:p>
            <a:pPr marL="285750" indent="-285750">
              <a:spcAft>
                <a:spcPts val="1000"/>
              </a:spcAft>
              <a:buFont typeface="Arial" panose="020B0604020202020204" pitchFamily="34" charset="0"/>
              <a:buChar char="•"/>
              <a:defRPr/>
            </a:pPr>
            <a:r>
              <a:rPr lang="en-GB" dirty="0">
                <a:solidFill>
                  <a:srgbClr val="000000"/>
                </a:solidFill>
                <a:latin typeface="Verdana"/>
              </a:rPr>
              <a:t>This becomes particularly apparent when we attempt to integrate data</a:t>
            </a:r>
          </a:p>
          <a:p>
            <a:pPr marL="742950" lvl="1" indent="-285750">
              <a:spcAft>
                <a:spcPts val="1000"/>
              </a:spcAft>
              <a:buFont typeface="Arial" panose="020B0604020202020204" pitchFamily="34" charset="0"/>
              <a:buChar char="•"/>
              <a:defRPr/>
            </a:pPr>
            <a:r>
              <a:rPr lang="en-GB" dirty="0">
                <a:solidFill>
                  <a:srgbClr val="000000"/>
                </a:solidFill>
                <a:latin typeface="Verdana"/>
              </a:rPr>
              <a:t>for example, when multiple systems’ raw data is merged into data lakes</a:t>
            </a:r>
          </a:p>
          <a:p>
            <a:pPr marL="742950" lvl="1" indent="-285750">
              <a:spcAft>
                <a:spcPts val="1000"/>
              </a:spcAft>
              <a:buFont typeface="Arial" panose="020B0604020202020204" pitchFamily="34" charset="0"/>
              <a:buChar char="•"/>
              <a:defRPr/>
            </a:pPr>
            <a:r>
              <a:rPr lang="en-GB" dirty="0">
                <a:solidFill>
                  <a:srgbClr val="000000"/>
                </a:solidFill>
                <a:latin typeface="Verdana"/>
              </a:rPr>
              <a:t>the data usually needs curating (transforming) before it is interoperable</a:t>
            </a:r>
          </a:p>
          <a:p>
            <a:pPr marL="1200150" lvl="2" indent="-285750">
              <a:spcAft>
                <a:spcPts val="1000"/>
              </a:spcAft>
              <a:buFont typeface="Arial" panose="020B0604020202020204" pitchFamily="34" charset="0"/>
              <a:buChar char="•"/>
              <a:defRPr/>
            </a:pPr>
            <a:r>
              <a:rPr lang="en-GB" dirty="0">
                <a:solidFill>
                  <a:srgbClr val="000000"/>
                </a:solidFill>
                <a:latin typeface="Verdana"/>
              </a:rPr>
              <a:t>the cost of this is significant, prohibitive.</a:t>
            </a:r>
          </a:p>
        </p:txBody>
      </p:sp>
      <p:sp>
        <p:nvSpPr>
          <p:cNvPr id="13" name="Rectangle 12">
            <a:extLst>
              <a:ext uri="{FF2B5EF4-FFF2-40B4-BE49-F238E27FC236}">
                <a16:creationId xmlns:a16="http://schemas.microsoft.com/office/drawing/2014/main" id="{7B882826-8D24-778E-75B0-3459AC66C815}"/>
              </a:ext>
            </a:extLst>
          </p:cNvPr>
          <p:cNvSpPr/>
          <p:nvPr/>
        </p:nvSpPr>
        <p:spPr>
          <a:xfrm>
            <a:off x="7875322" y="1141747"/>
            <a:ext cx="1840354" cy="228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5" name="Oval 14">
            <a:extLst>
              <a:ext uri="{FF2B5EF4-FFF2-40B4-BE49-F238E27FC236}">
                <a16:creationId xmlns:a16="http://schemas.microsoft.com/office/drawing/2014/main" id="{D64BD16D-17AB-3C60-F490-7AF166F1A66F}"/>
              </a:ext>
            </a:extLst>
          </p:cNvPr>
          <p:cNvSpPr/>
          <p:nvPr/>
        </p:nvSpPr>
        <p:spPr>
          <a:xfrm>
            <a:off x="8059425" y="1458239"/>
            <a:ext cx="1486915" cy="53357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9" name="Oval 18">
            <a:extLst>
              <a:ext uri="{FF2B5EF4-FFF2-40B4-BE49-F238E27FC236}">
                <a16:creationId xmlns:a16="http://schemas.microsoft.com/office/drawing/2014/main" id="{75D7A51E-E0FC-C8EE-6D32-A64F7C4E7DB3}"/>
              </a:ext>
            </a:extLst>
          </p:cNvPr>
          <p:cNvSpPr/>
          <p:nvPr/>
        </p:nvSpPr>
        <p:spPr>
          <a:xfrm>
            <a:off x="8276144" y="2000871"/>
            <a:ext cx="1053458"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nvGrpSpPr>
          <p:cNvPr id="79" name="Group 78">
            <a:extLst>
              <a:ext uri="{FF2B5EF4-FFF2-40B4-BE49-F238E27FC236}">
                <a16:creationId xmlns:a16="http://schemas.microsoft.com/office/drawing/2014/main" id="{BDDAD6D3-91B4-BC7D-BDAD-798DA86F1C64}"/>
              </a:ext>
            </a:extLst>
          </p:cNvPr>
          <p:cNvGrpSpPr/>
          <p:nvPr/>
        </p:nvGrpSpPr>
        <p:grpSpPr>
          <a:xfrm rot="21420278" flipH="1">
            <a:off x="8699847" y="1802193"/>
            <a:ext cx="206051" cy="423719"/>
            <a:chOff x="1165049" y="1512149"/>
            <a:chExt cx="1947918" cy="2621571"/>
          </a:xfrm>
        </p:grpSpPr>
        <p:sp>
          <p:nvSpPr>
            <p:cNvPr id="91" name="Freeform: Shape 90">
              <a:extLst>
                <a:ext uri="{FF2B5EF4-FFF2-40B4-BE49-F238E27FC236}">
                  <a16:creationId xmlns:a16="http://schemas.microsoft.com/office/drawing/2014/main" id="{C476F805-FC07-7262-42D6-D28BEF7435EF}"/>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92" name="Freeform: Shape 91">
              <a:extLst>
                <a:ext uri="{FF2B5EF4-FFF2-40B4-BE49-F238E27FC236}">
                  <a16:creationId xmlns:a16="http://schemas.microsoft.com/office/drawing/2014/main" id="{CF4CF0DB-6BD5-DC74-4E73-7510FAB512FE}"/>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93" name="Freeform: Shape 92">
              <a:extLst>
                <a:ext uri="{FF2B5EF4-FFF2-40B4-BE49-F238E27FC236}">
                  <a16:creationId xmlns:a16="http://schemas.microsoft.com/office/drawing/2014/main" id="{FB4D4798-A776-7C64-2D75-8B0C733FB4EF}"/>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115" name="Rectangle 114">
            <a:extLst>
              <a:ext uri="{FF2B5EF4-FFF2-40B4-BE49-F238E27FC236}">
                <a16:creationId xmlns:a16="http://schemas.microsoft.com/office/drawing/2014/main" id="{6165035A-3A03-9A39-AFBB-8314A555E282}"/>
              </a:ext>
            </a:extLst>
          </p:cNvPr>
          <p:cNvSpPr/>
          <p:nvPr/>
        </p:nvSpPr>
        <p:spPr>
          <a:xfrm>
            <a:off x="10128448" y="1141747"/>
            <a:ext cx="1840354" cy="228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16" name="Oval 115">
            <a:extLst>
              <a:ext uri="{FF2B5EF4-FFF2-40B4-BE49-F238E27FC236}">
                <a16:creationId xmlns:a16="http://schemas.microsoft.com/office/drawing/2014/main" id="{EBD080D6-984A-63E2-737B-B71188E2365D}"/>
              </a:ext>
            </a:extLst>
          </p:cNvPr>
          <p:cNvSpPr/>
          <p:nvPr/>
        </p:nvSpPr>
        <p:spPr>
          <a:xfrm>
            <a:off x="10312551" y="1458239"/>
            <a:ext cx="1486915" cy="53357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17" name="Oval 116">
            <a:extLst>
              <a:ext uri="{FF2B5EF4-FFF2-40B4-BE49-F238E27FC236}">
                <a16:creationId xmlns:a16="http://schemas.microsoft.com/office/drawing/2014/main" id="{4CC310EF-3027-BAB6-E25E-38AFB6526CF7}"/>
              </a:ext>
            </a:extLst>
          </p:cNvPr>
          <p:cNvSpPr/>
          <p:nvPr/>
        </p:nvSpPr>
        <p:spPr>
          <a:xfrm>
            <a:off x="10529270" y="2000871"/>
            <a:ext cx="1053458"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nvGrpSpPr>
          <p:cNvPr id="118" name="Group 117">
            <a:extLst>
              <a:ext uri="{FF2B5EF4-FFF2-40B4-BE49-F238E27FC236}">
                <a16:creationId xmlns:a16="http://schemas.microsoft.com/office/drawing/2014/main" id="{28B23880-9573-6694-ED11-6EC052497095}"/>
              </a:ext>
            </a:extLst>
          </p:cNvPr>
          <p:cNvGrpSpPr/>
          <p:nvPr/>
        </p:nvGrpSpPr>
        <p:grpSpPr>
          <a:xfrm rot="21420278" flipH="1">
            <a:off x="10534965" y="1798064"/>
            <a:ext cx="1036875" cy="423719"/>
            <a:chOff x="1165049" y="1512149"/>
            <a:chExt cx="1947918" cy="2621571"/>
          </a:xfrm>
        </p:grpSpPr>
        <p:sp>
          <p:nvSpPr>
            <p:cNvPr id="119" name="Freeform: Shape 118">
              <a:extLst>
                <a:ext uri="{FF2B5EF4-FFF2-40B4-BE49-F238E27FC236}">
                  <a16:creationId xmlns:a16="http://schemas.microsoft.com/office/drawing/2014/main" id="{F12CAF22-C8E2-F016-18D1-87C3EA164DD5}"/>
                </a:ext>
              </a:extLst>
            </p:cNvPr>
            <p:cNvSpPr/>
            <p:nvPr/>
          </p:nvSpPr>
          <p:spPr>
            <a:xfrm>
              <a:off x="1165049" y="1512149"/>
              <a:ext cx="1947918" cy="2619774"/>
            </a:xfrm>
            <a:custGeom>
              <a:avLst/>
              <a:gdLst>
                <a:gd name="connsiteX0" fmla="*/ 0 w 928687"/>
                <a:gd name="connsiteY0" fmla="*/ 0 h 1283494"/>
                <a:gd name="connsiteX1" fmla="*/ 926306 w 928687"/>
                <a:gd name="connsiteY1" fmla="*/ 0 h 1283494"/>
                <a:gd name="connsiteX2" fmla="*/ 597694 w 928687"/>
                <a:gd name="connsiteY2" fmla="*/ 145256 h 1283494"/>
                <a:gd name="connsiteX3" fmla="*/ 597694 w 928687"/>
                <a:gd name="connsiteY3" fmla="*/ 1135856 h 1283494"/>
                <a:gd name="connsiteX4" fmla="*/ 928687 w 928687"/>
                <a:gd name="connsiteY4" fmla="*/ 1283494 h 1283494"/>
                <a:gd name="connsiteX5" fmla="*/ 9525 w 928687"/>
                <a:gd name="connsiteY5" fmla="*/ 1283494 h 1283494"/>
                <a:gd name="connsiteX6" fmla="*/ 338137 w 928687"/>
                <a:gd name="connsiteY6" fmla="*/ 1131094 h 1283494"/>
                <a:gd name="connsiteX7" fmla="*/ 338137 w 928687"/>
                <a:gd name="connsiteY7" fmla="*/ 142875 h 1283494"/>
                <a:gd name="connsiteX8" fmla="*/ 0 w 928687"/>
                <a:gd name="connsiteY8" fmla="*/ 0 h 1283494"/>
                <a:gd name="connsiteX0" fmla="*/ 247950 w 919162"/>
                <a:gd name="connsiteY0" fmla="*/ 3111 h 1283494"/>
                <a:gd name="connsiteX1" fmla="*/ 916781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247950 w 919162"/>
                <a:gd name="connsiteY0" fmla="*/ 3111 h 1283494"/>
                <a:gd name="connsiteX1" fmla="*/ 666870 w 919162"/>
                <a:gd name="connsiteY1" fmla="*/ 0 h 1283494"/>
                <a:gd name="connsiteX2" fmla="*/ 588169 w 919162"/>
                <a:gd name="connsiteY2" fmla="*/ 145256 h 1283494"/>
                <a:gd name="connsiteX3" fmla="*/ 588169 w 919162"/>
                <a:gd name="connsiteY3" fmla="*/ 1135856 h 1283494"/>
                <a:gd name="connsiteX4" fmla="*/ 919162 w 919162"/>
                <a:gd name="connsiteY4" fmla="*/ 1283494 h 1283494"/>
                <a:gd name="connsiteX5" fmla="*/ 0 w 919162"/>
                <a:gd name="connsiteY5" fmla="*/ 1283494 h 1283494"/>
                <a:gd name="connsiteX6" fmla="*/ 328612 w 919162"/>
                <a:gd name="connsiteY6" fmla="*/ 1131094 h 1283494"/>
                <a:gd name="connsiteX7" fmla="*/ 328612 w 919162"/>
                <a:gd name="connsiteY7" fmla="*/ 142875 h 1283494"/>
                <a:gd name="connsiteX8" fmla="*/ 247950 w 91916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7082 w 671212"/>
                <a:gd name="connsiteY5" fmla="*/ 1274161 h 1283494"/>
                <a:gd name="connsiteX6" fmla="*/ 80662 w 671212"/>
                <a:gd name="connsiteY6" fmla="*/ 1131094 h 1283494"/>
                <a:gd name="connsiteX7" fmla="*/ 80662 w 671212"/>
                <a:gd name="connsiteY7" fmla="*/ 142875 h 1283494"/>
                <a:gd name="connsiteX8" fmla="*/ 0 w 671212"/>
                <a:gd name="connsiteY8" fmla="*/ 3111 h 1283494"/>
                <a:gd name="connsiteX0" fmla="*/ 0 w 671212"/>
                <a:gd name="connsiteY0" fmla="*/ 3111 h 1283494"/>
                <a:gd name="connsiteX1" fmla="*/ 418920 w 671212"/>
                <a:gd name="connsiteY1" fmla="*/ 0 h 1283494"/>
                <a:gd name="connsiteX2" fmla="*/ 340219 w 671212"/>
                <a:gd name="connsiteY2" fmla="*/ 145256 h 1283494"/>
                <a:gd name="connsiteX3" fmla="*/ 340219 w 671212"/>
                <a:gd name="connsiteY3" fmla="*/ 1135856 h 1283494"/>
                <a:gd name="connsiteX4" fmla="*/ 671212 w 671212"/>
                <a:gd name="connsiteY4" fmla="*/ 1283494 h 1283494"/>
                <a:gd name="connsiteX5" fmla="*/ 8618 w 671212"/>
                <a:gd name="connsiteY5" fmla="*/ 1282327 h 1283494"/>
                <a:gd name="connsiteX6" fmla="*/ 80662 w 671212"/>
                <a:gd name="connsiteY6" fmla="*/ 1131094 h 1283494"/>
                <a:gd name="connsiteX7" fmla="*/ 80662 w 671212"/>
                <a:gd name="connsiteY7" fmla="*/ 142875 h 1283494"/>
                <a:gd name="connsiteX8" fmla="*/ 0 w 671212"/>
                <a:gd name="connsiteY8" fmla="*/ 3111 h 1283494"/>
                <a:gd name="connsiteX0" fmla="*/ 0 w 418920"/>
                <a:gd name="connsiteY0" fmla="*/ 3111 h 1283494"/>
                <a:gd name="connsiteX1" fmla="*/ 418920 w 418920"/>
                <a:gd name="connsiteY1" fmla="*/ 0 h 1283494"/>
                <a:gd name="connsiteX2" fmla="*/ 340219 w 418920"/>
                <a:gd name="connsiteY2" fmla="*/ 145256 h 1283494"/>
                <a:gd name="connsiteX3" fmla="*/ 340219 w 418920"/>
                <a:gd name="connsiteY3" fmla="*/ 1135856 h 1283494"/>
                <a:gd name="connsiteX4" fmla="*/ 414644 w 418920"/>
                <a:gd name="connsiteY4" fmla="*/ 1283494 h 1283494"/>
                <a:gd name="connsiteX5" fmla="*/ 8618 w 418920"/>
                <a:gd name="connsiteY5" fmla="*/ 1282327 h 1283494"/>
                <a:gd name="connsiteX6" fmla="*/ 80662 w 418920"/>
                <a:gd name="connsiteY6" fmla="*/ 1131094 h 1283494"/>
                <a:gd name="connsiteX7" fmla="*/ 80662 w 418920"/>
                <a:gd name="connsiteY7" fmla="*/ 142875 h 1283494"/>
                <a:gd name="connsiteX8" fmla="*/ 0 w 418920"/>
                <a:gd name="connsiteY8" fmla="*/ 3111 h 12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20" h="1283494">
                  <a:moveTo>
                    <a:pt x="0" y="3111"/>
                  </a:moveTo>
                  <a:lnTo>
                    <a:pt x="418920" y="0"/>
                  </a:lnTo>
                  <a:lnTo>
                    <a:pt x="340219" y="145256"/>
                  </a:lnTo>
                  <a:lnTo>
                    <a:pt x="340219" y="1135856"/>
                  </a:lnTo>
                  <a:lnTo>
                    <a:pt x="414644" y="1283494"/>
                  </a:lnTo>
                  <a:lnTo>
                    <a:pt x="8618" y="1282327"/>
                  </a:lnTo>
                  <a:lnTo>
                    <a:pt x="80662" y="1131094"/>
                  </a:lnTo>
                  <a:lnTo>
                    <a:pt x="80662" y="142875"/>
                  </a:lnTo>
                  <a:lnTo>
                    <a:pt x="0" y="3111"/>
                  </a:lnTo>
                  <a:close/>
                </a:path>
              </a:pathLst>
            </a:custGeom>
            <a:gradFill rotWithShape="1">
              <a:gsLst>
                <a:gs pos="0">
                  <a:srgbClr val="333399">
                    <a:tint val="50000"/>
                    <a:satMod val="300000"/>
                  </a:srgbClr>
                </a:gs>
                <a:gs pos="35000">
                  <a:srgbClr val="333399">
                    <a:tint val="37000"/>
                    <a:satMod val="300000"/>
                  </a:srgbClr>
                </a:gs>
                <a:gs pos="100000">
                  <a:srgbClr val="333399">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120" name="Freeform: Shape 119">
              <a:extLst>
                <a:ext uri="{FF2B5EF4-FFF2-40B4-BE49-F238E27FC236}">
                  <a16:creationId xmlns:a16="http://schemas.microsoft.com/office/drawing/2014/main" id="{AB9B92E4-1DC3-A886-2A71-B3A18D9831CB}"/>
                </a:ext>
              </a:extLst>
            </p:cNvPr>
            <p:cNvSpPr/>
            <p:nvPr/>
          </p:nvSpPr>
          <p:spPr>
            <a:xfrm>
              <a:off x="1182532" y="1514396"/>
              <a:ext cx="353146" cy="2619324"/>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501390"/>
                <a:gd name="connsiteX1" fmla="*/ 952500 w 952500"/>
                <a:gd name="connsiteY1" fmla="*/ 388620 h 3501390"/>
                <a:gd name="connsiteX2" fmla="*/ 952500 w 952500"/>
                <a:gd name="connsiteY2" fmla="*/ 3086100 h 3501390"/>
                <a:gd name="connsiteX3" fmla="*/ 50604 w 952500"/>
                <a:gd name="connsiteY3" fmla="*/ 3501390 h 3501390"/>
              </a:gdLst>
              <a:ahLst/>
              <a:cxnLst>
                <a:cxn ang="0">
                  <a:pos x="connsiteX0" y="connsiteY0"/>
                </a:cxn>
                <a:cxn ang="0">
                  <a:pos x="connsiteX1" y="connsiteY1"/>
                </a:cxn>
                <a:cxn ang="0">
                  <a:pos x="connsiteX2" y="connsiteY2"/>
                </a:cxn>
                <a:cxn ang="0">
                  <a:pos x="connsiteX3" y="connsiteY3"/>
                </a:cxn>
              </a:cxnLst>
              <a:rect l="l" t="t" r="r" b="b"/>
              <a:pathLst>
                <a:path w="952500" h="3501390">
                  <a:moveTo>
                    <a:pt x="0" y="0"/>
                  </a:moveTo>
                  <a:lnTo>
                    <a:pt x="952500" y="388620"/>
                  </a:lnTo>
                  <a:lnTo>
                    <a:pt x="952500" y="3086100"/>
                  </a:lnTo>
                  <a:cubicBezTo>
                    <a:pt x="650240" y="3230880"/>
                    <a:pt x="352864" y="3356610"/>
                    <a:pt x="50604" y="3501390"/>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21" name="Freeform: Shape 120">
              <a:extLst>
                <a:ext uri="{FF2B5EF4-FFF2-40B4-BE49-F238E27FC236}">
                  <a16:creationId xmlns:a16="http://schemas.microsoft.com/office/drawing/2014/main" id="{1A331786-D755-F530-E04D-62F1A4B34575}"/>
                </a:ext>
              </a:extLst>
            </p:cNvPr>
            <p:cNvSpPr/>
            <p:nvPr/>
          </p:nvSpPr>
          <p:spPr>
            <a:xfrm rot="10800000">
              <a:off x="2740572" y="1514289"/>
              <a:ext cx="353148" cy="2617633"/>
            </a:xfrm>
            <a:custGeom>
              <a:avLst/>
              <a:gdLst>
                <a:gd name="connsiteX0" fmla="*/ 0 w 952500"/>
                <a:gd name="connsiteY0" fmla="*/ 0 h 3520440"/>
                <a:gd name="connsiteX1" fmla="*/ 952500 w 952500"/>
                <a:gd name="connsiteY1" fmla="*/ 388620 h 3520440"/>
                <a:gd name="connsiteX2" fmla="*/ 952500 w 952500"/>
                <a:gd name="connsiteY2" fmla="*/ 3086100 h 3520440"/>
                <a:gd name="connsiteX3" fmla="*/ 45720 w 952500"/>
                <a:gd name="connsiteY3" fmla="*/ 3520440 h 3520440"/>
                <a:gd name="connsiteX0" fmla="*/ 0 w 952500"/>
                <a:gd name="connsiteY0" fmla="*/ 0 h 3466889"/>
                <a:gd name="connsiteX1" fmla="*/ 952500 w 952500"/>
                <a:gd name="connsiteY1" fmla="*/ 388620 h 3466889"/>
                <a:gd name="connsiteX2" fmla="*/ 952500 w 952500"/>
                <a:gd name="connsiteY2" fmla="*/ 3086100 h 3466889"/>
                <a:gd name="connsiteX3" fmla="*/ 80645 w 952500"/>
                <a:gd name="connsiteY3" fmla="*/ 3466889 h 3466889"/>
                <a:gd name="connsiteX0" fmla="*/ 0 w 952500"/>
                <a:gd name="connsiteY0" fmla="*/ 0 h 3483426"/>
                <a:gd name="connsiteX1" fmla="*/ 952500 w 952500"/>
                <a:gd name="connsiteY1" fmla="*/ 388620 h 3483426"/>
                <a:gd name="connsiteX2" fmla="*/ 952500 w 952500"/>
                <a:gd name="connsiteY2" fmla="*/ 3086100 h 3483426"/>
                <a:gd name="connsiteX3" fmla="*/ 37783 w 952500"/>
                <a:gd name="connsiteY3" fmla="*/ 3483426 h 3483426"/>
                <a:gd name="connsiteX0" fmla="*/ 0 w 952500"/>
                <a:gd name="connsiteY0" fmla="*/ 0 h 3483426"/>
                <a:gd name="connsiteX1" fmla="*/ 942975 w 952500"/>
                <a:gd name="connsiteY1" fmla="*/ 402795 h 3483426"/>
                <a:gd name="connsiteX2" fmla="*/ 952500 w 952500"/>
                <a:gd name="connsiteY2" fmla="*/ 3086100 h 3483426"/>
                <a:gd name="connsiteX3" fmla="*/ 37783 w 952500"/>
                <a:gd name="connsiteY3" fmla="*/ 3483426 h 3483426"/>
                <a:gd name="connsiteX0" fmla="*/ 0 w 931069"/>
                <a:gd name="connsiteY0" fmla="*/ 0 h 3471614"/>
                <a:gd name="connsiteX1" fmla="*/ 921544 w 931069"/>
                <a:gd name="connsiteY1" fmla="*/ 390983 h 3471614"/>
                <a:gd name="connsiteX2" fmla="*/ 931069 w 931069"/>
                <a:gd name="connsiteY2" fmla="*/ 3074288 h 3471614"/>
                <a:gd name="connsiteX3" fmla="*/ 16352 w 931069"/>
                <a:gd name="connsiteY3" fmla="*/ 3471614 h 3471614"/>
                <a:gd name="connsiteX0" fmla="*/ 2698 w 914717"/>
                <a:gd name="connsiteY0" fmla="*/ 0 h 3471614"/>
                <a:gd name="connsiteX1" fmla="*/ 905192 w 914717"/>
                <a:gd name="connsiteY1" fmla="*/ 390983 h 3471614"/>
                <a:gd name="connsiteX2" fmla="*/ 914717 w 914717"/>
                <a:gd name="connsiteY2" fmla="*/ 3074288 h 3471614"/>
                <a:gd name="connsiteX3" fmla="*/ 0 w 914717"/>
                <a:gd name="connsiteY3" fmla="*/ 3471614 h 3471614"/>
              </a:gdLst>
              <a:ahLst/>
              <a:cxnLst>
                <a:cxn ang="0">
                  <a:pos x="connsiteX0" y="connsiteY0"/>
                </a:cxn>
                <a:cxn ang="0">
                  <a:pos x="connsiteX1" y="connsiteY1"/>
                </a:cxn>
                <a:cxn ang="0">
                  <a:pos x="connsiteX2" y="connsiteY2"/>
                </a:cxn>
                <a:cxn ang="0">
                  <a:pos x="connsiteX3" y="connsiteY3"/>
                </a:cxn>
              </a:cxnLst>
              <a:rect l="l" t="t" r="r" b="b"/>
              <a:pathLst>
                <a:path w="914717" h="3471614">
                  <a:moveTo>
                    <a:pt x="2698" y="0"/>
                  </a:moveTo>
                  <a:lnTo>
                    <a:pt x="905192" y="390983"/>
                  </a:lnTo>
                  <a:lnTo>
                    <a:pt x="914717" y="3074288"/>
                  </a:lnTo>
                  <a:cubicBezTo>
                    <a:pt x="612457" y="3219068"/>
                    <a:pt x="302260" y="3326834"/>
                    <a:pt x="0" y="3471614"/>
                  </a:cubicBezTo>
                </a:path>
              </a:pathLst>
            </a:custGeom>
            <a:noFill/>
            <a:ln>
              <a:solidFill>
                <a:srgbClr val="2F2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123" name="TextBox 122">
            <a:extLst>
              <a:ext uri="{FF2B5EF4-FFF2-40B4-BE49-F238E27FC236}">
                <a16:creationId xmlns:a16="http://schemas.microsoft.com/office/drawing/2014/main" id="{B131740B-BA6E-00DD-A385-98EBEF8430BE}"/>
              </a:ext>
            </a:extLst>
          </p:cNvPr>
          <p:cNvSpPr txBox="1"/>
          <p:nvPr/>
        </p:nvSpPr>
        <p:spPr>
          <a:xfrm>
            <a:off x="8276144" y="3370506"/>
            <a:ext cx="992195" cy="369332"/>
          </a:xfrm>
          <a:prstGeom prst="rect">
            <a:avLst/>
          </a:prstGeom>
          <a:noFill/>
        </p:spPr>
        <p:txBody>
          <a:bodyPr wrap="square">
            <a:spAutoFit/>
          </a:bodyPr>
          <a:lstStyle/>
          <a:p>
            <a:pPr algn="ctr"/>
            <a:r>
              <a:rPr lang="en-GB" dirty="0"/>
              <a:t>narrow</a:t>
            </a:r>
          </a:p>
        </p:txBody>
      </p:sp>
      <p:sp>
        <p:nvSpPr>
          <p:cNvPr id="124" name="TextBox 123">
            <a:extLst>
              <a:ext uri="{FF2B5EF4-FFF2-40B4-BE49-F238E27FC236}">
                <a16:creationId xmlns:a16="http://schemas.microsoft.com/office/drawing/2014/main" id="{8AA0FDB0-7581-1881-B8E6-9E66AC42A96D}"/>
              </a:ext>
            </a:extLst>
          </p:cNvPr>
          <p:cNvSpPr txBox="1"/>
          <p:nvPr/>
        </p:nvSpPr>
        <p:spPr>
          <a:xfrm>
            <a:off x="10500990" y="3382257"/>
            <a:ext cx="992195" cy="369332"/>
          </a:xfrm>
          <a:prstGeom prst="rect">
            <a:avLst/>
          </a:prstGeom>
          <a:noFill/>
        </p:spPr>
        <p:txBody>
          <a:bodyPr wrap="square">
            <a:spAutoFit/>
          </a:bodyPr>
          <a:lstStyle/>
          <a:p>
            <a:pPr algn="ctr"/>
            <a:r>
              <a:rPr lang="en-GB" dirty="0"/>
              <a:t>broad</a:t>
            </a:r>
          </a:p>
        </p:txBody>
      </p:sp>
    </p:spTree>
    <p:extLst>
      <p:ext uri="{BB962C8B-B14F-4D97-AF65-F5344CB8AC3E}">
        <p14:creationId xmlns:p14="http://schemas.microsoft.com/office/powerpoint/2010/main" val="237221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2F839A-CDBD-02C4-F3C1-6DB2FC09CCA1}"/>
              </a:ext>
            </a:extLst>
          </p:cNvPr>
          <p:cNvSpPr>
            <a:spLocks noGrp="1"/>
          </p:cNvSpPr>
          <p:nvPr>
            <p:ph type="title"/>
          </p:nvPr>
        </p:nvSpPr>
        <p:spPr/>
        <p:txBody>
          <a:bodyPr/>
          <a:lstStyle/>
          <a:p>
            <a:r>
              <a:rPr lang="en-GB" dirty="0"/>
              <a:t>Lack of integrated interoperability</a:t>
            </a:r>
          </a:p>
        </p:txBody>
      </p:sp>
      <p:sp>
        <p:nvSpPr>
          <p:cNvPr id="5" name="Content Placeholder 4">
            <a:extLst>
              <a:ext uri="{FF2B5EF4-FFF2-40B4-BE49-F238E27FC236}">
                <a16:creationId xmlns:a16="http://schemas.microsoft.com/office/drawing/2014/main" id="{938DF1E2-2D5E-B917-2D68-3AA2893A75DD}"/>
              </a:ext>
            </a:extLst>
          </p:cNvPr>
          <p:cNvSpPr>
            <a:spLocks noGrp="1"/>
          </p:cNvSpPr>
          <p:nvPr>
            <p:ph sz="quarter" idx="13"/>
          </p:nvPr>
        </p:nvSpPr>
        <p:spPr/>
        <p:txBody>
          <a:bodyPr/>
          <a:lstStyle/>
          <a:p>
            <a:r>
              <a:rPr lang="en-GB" dirty="0"/>
              <a:t>The narrow data scope of the interoperability is a marker of missed opportunities – a </a:t>
            </a:r>
            <a:r>
              <a:rPr lang="en-GB" dirty="0">
                <a:solidFill>
                  <a:srgbClr val="000000"/>
                </a:solidFill>
                <a:latin typeface="Verdana"/>
              </a:rPr>
              <a:t>‘</a:t>
            </a:r>
            <a:r>
              <a:rPr lang="en-GB" dirty="0"/>
              <a:t>capability gap</a:t>
            </a:r>
            <a:r>
              <a:rPr lang="en-GB" dirty="0">
                <a:solidFill>
                  <a:srgbClr val="000000"/>
                </a:solidFill>
                <a:latin typeface="Verdana"/>
              </a:rPr>
              <a:t>’ </a:t>
            </a:r>
            <a:endParaRPr lang="en-GB" dirty="0"/>
          </a:p>
          <a:p>
            <a:pPr lvl="1"/>
            <a:r>
              <a:rPr lang="en-GB" dirty="0"/>
              <a:t>it is a symptom of our inability to fully exploit the information in our systems </a:t>
            </a:r>
          </a:p>
          <a:p>
            <a:pPr lvl="2"/>
            <a:r>
              <a:rPr lang="en-GB" dirty="0"/>
              <a:t>it is ubiquitous and endemic</a:t>
            </a:r>
          </a:p>
          <a:p>
            <a:pPr lvl="3"/>
            <a:r>
              <a:rPr lang="en-GB" dirty="0"/>
              <a:t>every application system seems to exhibit this feature</a:t>
            </a:r>
          </a:p>
          <a:p>
            <a:pPr lvl="2"/>
            <a:r>
              <a:rPr lang="en-GB" dirty="0"/>
              <a:t>it grows as our systems grow</a:t>
            </a:r>
          </a:p>
          <a:p>
            <a:pPr lvl="3"/>
            <a:r>
              <a:rPr lang="en-GB" dirty="0"/>
              <a:t>each new system creates another barrier to integrated interoperability</a:t>
            </a:r>
          </a:p>
          <a:p>
            <a:pPr lvl="1"/>
            <a:r>
              <a:rPr lang="en-GB" dirty="0"/>
              <a:t>better exploitation requires better tools</a:t>
            </a:r>
          </a:p>
          <a:p>
            <a:pPr lvl="2"/>
            <a:r>
              <a:rPr lang="en-GB" dirty="0"/>
              <a:t>ones that significantly reduce costs</a:t>
            </a:r>
          </a:p>
        </p:txBody>
      </p:sp>
      <p:sp>
        <p:nvSpPr>
          <p:cNvPr id="3" name="Slide Number Placeholder 2">
            <a:extLst>
              <a:ext uri="{FF2B5EF4-FFF2-40B4-BE49-F238E27FC236}">
                <a16:creationId xmlns:a16="http://schemas.microsoft.com/office/drawing/2014/main" id="{0BE9800B-8CB2-702B-59EA-392B154D7CF9}"/>
              </a:ext>
            </a:extLst>
          </p:cNvPr>
          <p:cNvSpPr>
            <a:spLocks noGrp="1"/>
          </p:cNvSpPr>
          <p:nvPr>
            <p:ph type="sldNum" sz="quarter" idx="10"/>
          </p:nvPr>
        </p:nvSpPr>
        <p:spPr>
          <a:xfrm>
            <a:off x="10992545" y="6529214"/>
            <a:ext cx="1171972" cy="284162"/>
          </a:xfrm>
          <a:prstGeom prst="rect">
            <a:avLst/>
          </a:prstGeom>
        </p:spPr>
        <p:txBody>
          <a:bodyPr/>
          <a:lstStyle/>
          <a:p>
            <a:pPr>
              <a:defRPr/>
            </a:pPr>
            <a:fld id="{5BB4BE56-62DA-4504-B58B-A51906D16A6E}" type="slidenum">
              <a:rPr lang="en-GB" smtClean="0"/>
              <a:pPr>
                <a:defRPr/>
              </a:pPr>
              <a:t>22</a:t>
            </a:fld>
            <a:endParaRPr lang="en-GB" dirty="0"/>
          </a:p>
        </p:txBody>
      </p:sp>
    </p:spTree>
    <p:extLst>
      <p:ext uri="{BB962C8B-B14F-4D97-AF65-F5344CB8AC3E}">
        <p14:creationId xmlns:p14="http://schemas.microsoft.com/office/powerpoint/2010/main" val="304298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EF3A9-A05C-9B4F-44A8-165F5E151A6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EC14DE7-9293-CC9D-9F14-44BD51B49D16}"/>
              </a:ext>
            </a:extLst>
          </p:cNvPr>
          <p:cNvSpPr>
            <a:spLocks noGrp="1"/>
          </p:cNvSpPr>
          <p:nvPr>
            <p:ph type="ctrTitle"/>
          </p:nvPr>
        </p:nvSpPr>
        <p:spPr/>
        <p:txBody>
          <a:bodyPr/>
          <a:lstStyle/>
          <a:p>
            <a:r>
              <a:rPr lang="en-GB" dirty="0"/>
              <a:t>Process versus the end product</a:t>
            </a:r>
          </a:p>
        </p:txBody>
      </p:sp>
      <p:sp>
        <p:nvSpPr>
          <p:cNvPr id="7" name="Subtitle 6">
            <a:extLst>
              <a:ext uri="{FF2B5EF4-FFF2-40B4-BE49-F238E27FC236}">
                <a16:creationId xmlns:a16="http://schemas.microsoft.com/office/drawing/2014/main" id="{AEB60824-AA2B-FC70-9F0F-5009BCEE6AF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6858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08A56A-1A73-CCAB-52CC-573320B7C97C}"/>
              </a:ext>
            </a:extLst>
          </p:cNvPr>
          <p:cNvSpPr>
            <a:spLocks noGrp="1"/>
          </p:cNvSpPr>
          <p:nvPr>
            <p:ph type="title"/>
          </p:nvPr>
        </p:nvSpPr>
        <p:spPr/>
        <p:txBody>
          <a:bodyPr/>
          <a:lstStyle/>
          <a:p>
            <a:r>
              <a:rPr lang="en-GB" dirty="0"/>
              <a:t>Process versus the end product</a:t>
            </a:r>
          </a:p>
        </p:txBody>
      </p:sp>
      <p:sp>
        <p:nvSpPr>
          <p:cNvPr id="5" name="Content Placeholder 4">
            <a:extLst>
              <a:ext uri="{FF2B5EF4-FFF2-40B4-BE49-F238E27FC236}">
                <a16:creationId xmlns:a16="http://schemas.microsoft.com/office/drawing/2014/main" id="{EB19CB6E-5802-CE14-AD56-8A880737E3EE}"/>
              </a:ext>
            </a:extLst>
          </p:cNvPr>
          <p:cNvSpPr>
            <a:spLocks noGrp="1"/>
          </p:cNvSpPr>
          <p:nvPr>
            <p:ph sz="quarter" idx="13"/>
          </p:nvPr>
        </p:nvSpPr>
        <p:spPr/>
        <p:txBody>
          <a:bodyPr/>
          <a:lstStyle/>
          <a:p>
            <a:r>
              <a:rPr lang="en-GB" dirty="0"/>
              <a:t>There appears to be a natural general tendency in engineering to focus on the end product and not take much account of its life cycle. </a:t>
            </a:r>
          </a:p>
          <a:p>
            <a:r>
              <a:rPr lang="en-GB" dirty="0"/>
              <a:t>In the context of top-level ontologies, this results in a focus upon the ontology (even the top ontology) </a:t>
            </a:r>
          </a:p>
          <a:p>
            <a:pPr lvl="1"/>
            <a:r>
              <a:rPr lang="en-GB" dirty="0"/>
              <a:t>and significantly less attention, sometimes no attention, </a:t>
            </a:r>
          </a:p>
          <a:p>
            <a:pPr lvl="2"/>
            <a:r>
              <a:rPr lang="en-GB" dirty="0"/>
              <a:t>on the </a:t>
            </a:r>
            <a:r>
              <a:rPr lang="en-GB" dirty="0" err="1"/>
              <a:t>ontologisation</a:t>
            </a:r>
            <a:r>
              <a:rPr lang="en-GB" dirty="0"/>
              <a:t> process from which this emerges. </a:t>
            </a:r>
          </a:p>
          <a:p>
            <a:pPr lvl="1"/>
            <a:r>
              <a:rPr lang="en-GB" dirty="0"/>
              <a:t>this is clearly reflected in the current status of work on computational top-level ontologies.</a:t>
            </a:r>
          </a:p>
          <a:p>
            <a:endParaRPr lang="en-GB" dirty="0"/>
          </a:p>
          <a:p>
            <a:r>
              <a:rPr lang="en-GB" sz="1800" dirty="0"/>
              <a:t>Chris Partridge, C.,  Mitchell, A., de Cesare, S., Beverley, J. (2025). "Broadening Ontologization Design: Embracing Data Pipeline Strategies". </a:t>
            </a:r>
            <a:r>
              <a:rPr lang="en-GB" sz="1800" dirty="0">
                <a:hlinkClick r:id="rId2" tooltip="https://www.academia.edu/129382330"/>
              </a:rPr>
              <a:t>https://www.academia.edu/129382330</a:t>
            </a:r>
            <a:endParaRPr lang="en-GB" sz="1800" dirty="0"/>
          </a:p>
        </p:txBody>
      </p:sp>
      <p:sp>
        <p:nvSpPr>
          <p:cNvPr id="2" name="Slide Number Placeholder 1">
            <a:extLst>
              <a:ext uri="{FF2B5EF4-FFF2-40B4-BE49-F238E27FC236}">
                <a16:creationId xmlns:a16="http://schemas.microsoft.com/office/drawing/2014/main" id="{7201F515-D52D-35E4-64B3-253CDBCC8190}"/>
              </a:ext>
            </a:extLst>
          </p:cNvPr>
          <p:cNvSpPr>
            <a:spLocks noGrp="1"/>
          </p:cNvSpPr>
          <p:nvPr>
            <p:ph type="sldNum" sz="quarter" idx="10"/>
          </p:nvPr>
        </p:nvSpPr>
        <p:spPr/>
        <p:txBody>
          <a:bodyPr/>
          <a:lstStyle/>
          <a:p>
            <a:pPr>
              <a:defRPr/>
            </a:pPr>
            <a:fld id="{5BB4BE56-62DA-4504-B58B-A51906D16A6E}" type="slidenum">
              <a:rPr lang="en-GB" smtClean="0"/>
              <a:pPr>
                <a:defRPr/>
              </a:pPr>
              <a:t>24</a:t>
            </a:fld>
            <a:endParaRPr lang="en-GB" dirty="0"/>
          </a:p>
        </p:txBody>
      </p:sp>
    </p:spTree>
    <p:extLst>
      <p:ext uri="{BB962C8B-B14F-4D97-AF65-F5344CB8AC3E}">
        <p14:creationId xmlns:p14="http://schemas.microsoft.com/office/powerpoint/2010/main" val="218561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AC73-BDD7-81E8-9541-C99EB968C620}"/>
              </a:ext>
            </a:extLst>
          </p:cNvPr>
          <p:cNvSpPr>
            <a:spLocks noGrp="1"/>
          </p:cNvSpPr>
          <p:nvPr>
            <p:ph type="title"/>
          </p:nvPr>
        </p:nvSpPr>
        <p:spPr>
          <a:xfrm>
            <a:off x="1127448" y="136446"/>
            <a:ext cx="10778804" cy="792242"/>
          </a:xfrm>
        </p:spPr>
        <p:txBody>
          <a:bodyPr/>
          <a:lstStyle/>
          <a:p>
            <a:r>
              <a:rPr lang="en-GB" dirty="0"/>
              <a:t>Process versus the end product in logic</a:t>
            </a:r>
          </a:p>
        </p:txBody>
      </p:sp>
      <p:sp>
        <p:nvSpPr>
          <p:cNvPr id="3" name="Content Placeholder 2">
            <a:extLst>
              <a:ext uri="{FF2B5EF4-FFF2-40B4-BE49-F238E27FC236}">
                <a16:creationId xmlns:a16="http://schemas.microsoft.com/office/drawing/2014/main" id="{DB91E92C-282D-EE6F-D0FE-95083CF64539}"/>
              </a:ext>
            </a:extLst>
          </p:cNvPr>
          <p:cNvSpPr>
            <a:spLocks noGrp="1"/>
          </p:cNvSpPr>
          <p:nvPr>
            <p:ph sz="quarter" idx="13"/>
          </p:nvPr>
        </p:nvSpPr>
        <p:spPr>
          <a:xfrm>
            <a:off x="895415" y="1128681"/>
            <a:ext cx="11010876" cy="5300715"/>
          </a:xfrm>
        </p:spPr>
        <p:txBody>
          <a:bodyPr>
            <a:normAutofit fontScale="92500" lnSpcReduction="20000"/>
          </a:bodyPr>
          <a:lstStyle/>
          <a:p>
            <a:r>
              <a:rPr lang="en-GB" dirty="0"/>
              <a:t>As (</a:t>
            </a:r>
            <a:r>
              <a:rPr lang="en-GB" dirty="0" err="1"/>
              <a:t>Dutilh</a:t>
            </a:r>
            <a:r>
              <a:rPr lang="en-GB" dirty="0"/>
              <a:t> Novaes, 2015) notes, in the context of logic, the process of formalisation is often neglected, and attention is focused on the formal results. </a:t>
            </a:r>
          </a:p>
          <a:p>
            <a:r>
              <a:rPr lang="en-GB" dirty="0"/>
              <a:t>She notes the importance of the former for real life application of the latter. </a:t>
            </a:r>
          </a:p>
          <a:p>
            <a:r>
              <a:rPr lang="en-GB" dirty="0"/>
              <a:t>She discusses two historical examples of processes of logical formalisation: </a:t>
            </a:r>
          </a:p>
          <a:p>
            <a:pPr lvl="1"/>
            <a:r>
              <a:rPr lang="en-GB" dirty="0"/>
              <a:t>Aristotle’s syllogistic theory from the “Prior Analytics”, and </a:t>
            </a:r>
          </a:p>
          <a:p>
            <a:pPr lvl="1"/>
            <a:r>
              <a:rPr lang="en-GB" dirty="0"/>
              <a:t>medieval theories of supposition, </a:t>
            </a:r>
          </a:p>
          <a:p>
            <a:pPr lvl="1"/>
            <a:r>
              <a:rPr lang="en-GB" dirty="0"/>
              <a:t>to both illustrate and illuminate how to formalize logical arguments. </a:t>
            </a:r>
          </a:p>
          <a:p>
            <a:r>
              <a:rPr lang="en-GB" dirty="0" err="1"/>
              <a:t>Dutilh</a:t>
            </a:r>
            <a:r>
              <a:rPr lang="en-GB" dirty="0"/>
              <a:t> Novaes, C. (2015). "The formal and the formalized: The cases of syllogistic and supposition theory". </a:t>
            </a:r>
            <a:r>
              <a:rPr lang="en-GB" dirty="0" err="1"/>
              <a:t>Kriterion</a:t>
            </a:r>
            <a:r>
              <a:rPr lang="en-GB" dirty="0"/>
              <a:t>: </a:t>
            </a:r>
            <a:r>
              <a:rPr lang="en-GB" dirty="0" err="1"/>
              <a:t>Revista</a:t>
            </a:r>
            <a:r>
              <a:rPr lang="en-GB" dirty="0"/>
              <a:t> de Filosofia, 56, 253–270.</a:t>
            </a:r>
          </a:p>
          <a:p>
            <a:r>
              <a:rPr lang="en-GB" dirty="0"/>
              <a:t>See also: </a:t>
            </a:r>
          </a:p>
          <a:p>
            <a:pPr lvl="1"/>
            <a:r>
              <a:rPr lang="en-GB" dirty="0" err="1"/>
              <a:t>Dutilh</a:t>
            </a:r>
            <a:r>
              <a:rPr lang="en-GB" dirty="0"/>
              <a:t> Novaes, Catarina. 2012. Formal Languages in Logic: A Philosophical and Cognitive Analysis</a:t>
            </a:r>
          </a:p>
        </p:txBody>
      </p:sp>
      <p:sp>
        <p:nvSpPr>
          <p:cNvPr id="7" name="Slide Number Placeholder 6">
            <a:extLst>
              <a:ext uri="{FF2B5EF4-FFF2-40B4-BE49-F238E27FC236}">
                <a16:creationId xmlns:a16="http://schemas.microsoft.com/office/drawing/2014/main" id="{78675953-ABCA-D264-E1C8-C1EC20E25661}"/>
              </a:ext>
            </a:extLst>
          </p:cNvPr>
          <p:cNvSpPr>
            <a:spLocks noGrp="1"/>
          </p:cNvSpPr>
          <p:nvPr>
            <p:ph type="sldNum" sz="quarter" idx="10"/>
          </p:nvPr>
        </p:nvSpPr>
        <p:spPr/>
        <p:txBody>
          <a:bodyPr/>
          <a:lstStyle/>
          <a:p>
            <a:pPr>
              <a:defRPr/>
            </a:pPr>
            <a:fld id="{5BB4BE56-62DA-4504-B58B-A51906D16A6E}" type="slidenum">
              <a:rPr lang="en-GB" smtClean="0"/>
              <a:pPr>
                <a:defRPr/>
              </a:pPr>
              <a:t>25</a:t>
            </a:fld>
            <a:endParaRPr lang="en-GB" dirty="0"/>
          </a:p>
        </p:txBody>
      </p:sp>
    </p:spTree>
    <p:extLst>
      <p:ext uri="{BB962C8B-B14F-4D97-AF65-F5344CB8AC3E}">
        <p14:creationId xmlns:p14="http://schemas.microsoft.com/office/powerpoint/2010/main" val="955523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E9212-536A-AE3E-C89C-EAE84F8106A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6B98B6-C4BC-9039-7BA6-E8B6F81C8A36}"/>
              </a:ext>
            </a:extLst>
          </p:cNvPr>
          <p:cNvPicPr>
            <a:picLocks noChangeAspect="1"/>
          </p:cNvPicPr>
          <p:nvPr/>
        </p:nvPicPr>
        <p:blipFill>
          <a:blip r:embed="rId2"/>
          <a:stretch>
            <a:fillRect/>
          </a:stretch>
        </p:blipFill>
        <p:spPr>
          <a:xfrm>
            <a:off x="8112224" y="1052736"/>
            <a:ext cx="3360540" cy="1552530"/>
          </a:xfrm>
          <a:prstGeom prst="rect">
            <a:avLst/>
          </a:prstGeom>
        </p:spPr>
      </p:pic>
      <p:sp>
        <p:nvSpPr>
          <p:cNvPr id="2" name="Title 1">
            <a:extLst>
              <a:ext uri="{FF2B5EF4-FFF2-40B4-BE49-F238E27FC236}">
                <a16:creationId xmlns:a16="http://schemas.microsoft.com/office/drawing/2014/main" id="{AEF57C1A-2D52-EA44-BA33-400AD5183637}"/>
              </a:ext>
            </a:extLst>
          </p:cNvPr>
          <p:cNvSpPr>
            <a:spLocks noGrp="1"/>
          </p:cNvSpPr>
          <p:nvPr>
            <p:ph type="title"/>
          </p:nvPr>
        </p:nvSpPr>
        <p:spPr/>
        <p:txBody>
          <a:bodyPr/>
          <a:lstStyle/>
          <a:p>
            <a:r>
              <a:rPr lang="en-GB" dirty="0"/>
              <a:t>The current formalisation process</a:t>
            </a:r>
          </a:p>
        </p:txBody>
      </p:sp>
      <p:sp>
        <p:nvSpPr>
          <p:cNvPr id="3" name="Content Placeholder 2">
            <a:extLst>
              <a:ext uri="{FF2B5EF4-FFF2-40B4-BE49-F238E27FC236}">
                <a16:creationId xmlns:a16="http://schemas.microsoft.com/office/drawing/2014/main" id="{2A91C1B8-CE41-06C0-6E13-A7B01A350A12}"/>
              </a:ext>
            </a:extLst>
          </p:cNvPr>
          <p:cNvSpPr>
            <a:spLocks noGrp="1"/>
          </p:cNvSpPr>
          <p:nvPr>
            <p:ph sz="quarter" idx="13"/>
          </p:nvPr>
        </p:nvSpPr>
        <p:spPr/>
        <p:txBody>
          <a:bodyPr>
            <a:normAutofit/>
          </a:bodyPr>
          <a:lstStyle/>
          <a:p>
            <a:r>
              <a:rPr lang="en-GB" dirty="0"/>
              <a:t>Formalisation is:</a:t>
            </a:r>
          </a:p>
          <a:p>
            <a:pPr lvl="1"/>
            <a:r>
              <a:rPr lang="en-GB" dirty="0"/>
              <a:t>an iterative, (discovery,) empirical exercise</a:t>
            </a:r>
          </a:p>
          <a:p>
            <a:pPr lvl="2"/>
            <a:r>
              <a:rPr lang="en-GB" dirty="0"/>
              <a:t>should aim to ‘let the data speak’</a:t>
            </a:r>
          </a:p>
          <a:p>
            <a:pPr lvl="2"/>
            <a:r>
              <a:rPr lang="en-GB" dirty="0"/>
              <a:t>in evolutionary terms, </a:t>
            </a:r>
          </a:p>
          <a:p>
            <a:pPr lvl="3"/>
            <a:r>
              <a:rPr lang="en-GB" dirty="0"/>
              <a:t>exploring the paths through the fitness landscape</a:t>
            </a:r>
          </a:p>
          <a:p>
            <a:r>
              <a:rPr lang="en-GB" dirty="0"/>
              <a:t>Current situation</a:t>
            </a:r>
          </a:p>
          <a:p>
            <a:pPr lvl="1"/>
            <a:r>
              <a:rPr lang="en-GB" dirty="0"/>
              <a:t>the formalisation process</a:t>
            </a:r>
          </a:p>
          <a:p>
            <a:pPr lvl="2"/>
            <a:r>
              <a:rPr lang="en-GB" dirty="0"/>
              <a:t>is largely unexamined (AKA unmanaged)</a:t>
            </a:r>
          </a:p>
          <a:p>
            <a:pPr lvl="2"/>
            <a:r>
              <a:rPr lang="en-GB" dirty="0"/>
              <a:t>typically, uncritically gives control of the form to the syntax</a:t>
            </a:r>
          </a:p>
        </p:txBody>
      </p:sp>
      <p:pic>
        <p:nvPicPr>
          <p:cNvPr id="5" name="Picture 4">
            <a:extLst>
              <a:ext uri="{FF2B5EF4-FFF2-40B4-BE49-F238E27FC236}">
                <a16:creationId xmlns:a16="http://schemas.microsoft.com/office/drawing/2014/main" id="{ED1B347C-A62B-AB4D-4F41-A421704987FC}"/>
              </a:ext>
            </a:extLst>
          </p:cNvPr>
          <p:cNvPicPr>
            <a:picLocks noChangeAspect="1"/>
          </p:cNvPicPr>
          <p:nvPr/>
        </p:nvPicPr>
        <p:blipFill>
          <a:blip r:embed="rId3"/>
          <a:stretch>
            <a:fillRect/>
          </a:stretch>
        </p:blipFill>
        <p:spPr>
          <a:xfrm>
            <a:off x="7824192" y="4725144"/>
            <a:ext cx="3829978" cy="1419010"/>
          </a:xfrm>
          <a:prstGeom prst="rect">
            <a:avLst/>
          </a:prstGeom>
        </p:spPr>
      </p:pic>
      <p:sp>
        <p:nvSpPr>
          <p:cNvPr id="4" name="Slide Number Placeholder 3">
            <a:extLst>
              <a:ext uri="{FF2B5EF4-FFF2-40B4-BE49-F238E27FC236}">
                <a16:creationId xmlns:a16="http://schemas.microsoft.com/office/drawing/2014/main" id="{F3427AA1-F8D2-F207-909D-09149C19E13F}"/>
              </a:ext>
            </a:extLst>
          </p:cNvPr>
          <p:cNvSpPr>
            <a:spLocks noGrp="1"/>
          </p:cNvSpPr>
          <p:nvPr>
            <p:ph type="sldNum" sz="quarter" idx="10"/>
          </p:nvPr>
        </p:nvSpPr>
        <p:spPr/>
        <p:txBody>
          <a:bodyPr/>
          <a:lstStyle/>
          <a:p>
            <a:pPr>
              <a:defRPr/>
            </a:pPr>
            <a:fld id="{5BB4BE56-62DA-4504-B58B-A51906D16A6E}" type="slidenum">
              <a:rPr lang="en-GB" smtClean="0"/>
              <a:pPr>
                <a:defRPr/>
              </a:pPr>
              <a:t>26</a:t>
            </a:fld>
            <a:endParaRPr lang="en-GB" dirty="0"/>
          </a:p>
        </p:txBody>
      </p:sp>
    </p:spTree>
    <p:extLst>
      <p:ext uri="{BB962C8B-B14F-4D97-AF65-F5344CB8AC3E}">
        <p14:creationId xmlns:p14="http://schemas.microsoft.com/office/powerpoint/2010/main" val="2025852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BA6CF-219F-66B5-74D9-59BB244B1F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A731D5-DA83-E556-3E1C-56AF4A840977}"/>
              </a:ext>
            </a:extLst>
          </p:cNvPr>
          <p:cNvSpPr>
            <a:spLocks noGrp="1"/>
          </p:cNvSpPr>
          <p:nvPr>
            <p:ph type="title"/>
          </p:nvPr>
        </p:nvSpPr>
        <p:spPr/>
        <p:txBody>
          <a:bodyPr/>
          <a:lstStyle/>
          <a:p>
            <a:r>
              <a:rPr lang="en-GB" dirty="0"/>
              <a:t>Exploitation opportunity</a:t>
            </a:r>
          </a:p>
        </p:txBody>
      </p:sp>
      <p:sp>
        <p:nvSpPr>
          <p:cNvPr id="5" name="Content Placeholder 4">
            <a:extLst>
              <a:ext uri="{FF2B5EF4-FFF2-40B4-BE49-F238E27FC236}">
                <a16:creationId xmlns:a16="http://schemas.microsoft.com/office/drawing/2014/main" id="{710A1BBE-B537-1F4C-90BD-BED57087CB54}"/>
              </a:ext>
            </a:extLst>
          </p:cNvPr>
          <p:cNvSpPr>
            <a:spLocks noGrp="1"/>
          </p:cNvSpPr>
          <p:nvPr>
            <p:ph sz="quarter" idx="13"/>
          </p:nvPr>
        </p:nvSpPr>
        <p:spPr/>
        <p:txBody>
          <a:bodyPr/>
          <a:lstStyle/>
          <a:p>
            <a:r>
              <a:rPr lang="en-GB" dirty="0"/>
              <a:t>This suggests an exploitation opportunity</a:t>
            </a:r>
          </a:p>
          <a:p>
            <a:pPr lvl="1"/>
            <a:r>
              <a:rPr lang="en-GB" dirty="0"/>
              <a:t>improving the end product</a:t>
            </a:r>
          </a:p>
          <a:p>
            <a:pPr lvl="2"/>
            <a:r>
              <a:rPr lang="en-GB" dirty="0"/>
              <a:t>by better engineering the process</a:t>
            </a:r>
          </a:p>
          <a:p>
            <a:pPr lvl="1"/>
            <a:r>
              <a:rPr lang="en-GB" dirty="0"/>
              <a:t>the improved engineering is a way to reduce the capability gap</a:t>
            </a:r>
          </a:p>
          <a:p>
            <a:pPr lvl="2"/>
            <a:r>
              <a:rPr lang="en-GB" dirty="0"/>
              <a:t>increasing interoperability with a better engineered process</a:t>
            </a:r>
          </a:p>
        </p:txBody>
      </p:sp>
      <p:sp>
        <p:nvSpPr>
          <p:cNvPr id="2" name="Slide Number Placeholder 1">
            <a:extLst>
              <a:ext uri="{FF2B5EF4-FFF2-40B4-BE49-F238E27FC236}">
                <a16:creationId xmlns:a16="http://schemas.microsoft.com/office/drawing/2014/main" id="{97A84113-69AE-6E5C-B488-DCDB0BF67DFB}"/>
              </a:ext>
            </a:extLst>
          </p:cNvPr>
          <p:cNvSpPr>
            <a:spLocks noGrp="1"/>
          </p:cNvSpPr>
          <p:nvPr>
            <p:ph type="sldNum" sz="quarter" idx="10"/>
          </p:nvPr>
        </p:nvSpPr>
        <p:spPr/>
        <p:txBody>
          <a:bodyPr/>
          <a:lstStyle/>
          <a:p>
            <a:pPr>
              <a:defRPr/>
            </a:pPr>
            <a:fld id="{5BB4BE56-62DA-4504-B58B-A51906D16A6E}" type="slidenum">
              <a:rPr lang="en-GB" smtClean="0"/>
              <a:pPr>
                <a:defRPr/>
              </a:pPr>
              <a:t>27</a:t>
            </a:fld>
            <a:endParaRPr lang="en-GB" dirty="0"/>
          </a:p>
        </p:txBody>
      </p:sp>
    </p:spTree>
    <p:extLst>
      <p:ext uri="{BB962C8B-B14F-4D97-AF65-F5344CB8AC3E}">
        <p14:creationId xmlns:p14="http://schemas.microsoft.com/office/powerpoint/2010/main" val="159071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FB7A2-E3B2-C519-D653-07DFE31695D6}"/>
              </a:ext>
            </a:extLst>
          </p:cNvPr>
          <p:cNvSpPr>
            <a:spLocks noGrp="1"/>
          </p:cNvSpPr>
          <p:nvPr>
            <p:ph type="ctrTitle"/>
          </p:nvPr>
        </p:nvSpPr>
        <p:spPr/>
        <p:txBody>
          <a:bodyPr/>
          <a:lstStyle/>
          <a:p>
            <a:r>
              <a:rPr lang="en-GB" dirty="0"/>
              <a:t>A closer look at a ‘</a:t>
            </a:r>
            <a:r>
              <a:rPr lang="en-GB"/>
              <a:t>capability gap’:</a:t>
            </a:r>
            <a:br>
              <a:rPr lang="en-GB" dirty="0"/>
            </a:br>
            <a:r>
              <a:rPr lang="en-GB" dirty="0"/>
              <a:t>in the ‘data exchange process’</a:t>
            </a:r>
          </a:p>
        </p:txBody>
      </p:sp>
      <p:sp>
        <p:nvSpPr>
          <p:cNvPr id="6" name="Subtitle 5">
            <a:extLst>
              <a:ext uri="{FF2B5EF4-FFF2-40B4-BE49-F238E27FC236}">
                <a16:creationId xmlns:a16="http://schemas.microsoft.com/office/drawing/2014/main" id="{5319E042-823A-FBF1-C083-CB5034FAAB6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851065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54EF-5765-1525-7B4F-BA87D0F99F33}"/>
              </a:ext>
            </a:extLst>
          </p:cNvPr>
          <p:cNvSpPr>
            <a:spLocks noGrp="1"/>
          </p:cNvSpPr>
          <p:nvPr>
            <p:ph type="title"/>
          </p:nvPr>
        </p:nvSpPr>
        <p:spPr/>
        <p:txBody>
          <a:bodyPr/>
          <a:lstStyle/>
          <a:p>
            <a:r>
              <a:rPr lang="en-GB" dirty="0"/>
              <a:t>Look more closely at a ‘data exchange process’</a:t>
            </a:r>
          </a:p>
        </p:txBody>
      </p:sp>
      <p:grpSp>
        <p:nvGrpSpPr>
          <p:cNvPr id="6" name="Group 5">
            <a:extLst>
              <a:ext uri="{FF2B5EF4-FFF2-40B4-BE49-F238E27FC236}">
                <a16:creationId xmlns:a16="http://schemas.microsoft.com/office/drawing/2014/main" id="{8188470F-B67A-9186-4172-F8E8F15BF7F5}"/>
              </a:ext>
            </a:extLst>
          </p:cNvPr>
          <p:cNvGrpSpPr/>
          <p:nvPr/>
        </p:nvGrpSpPr>
        <p:grpSpPr>
          <a:xfrm>
            <a:off x="1487488" y="1268760"/>
            <a:ext cx="5128893" cy="4029750"/>
            <a:chOff x="4703745" y="1132928"/>
            <a:chExt cx="5128893" cy="4029750"/>
          </a:xfrm>
        </p:grpSpPr>
        <p:grpSp>
          <p:nvGrpSpPr>
            <p:cNvPr id="5" name="Group 4">
              <a:extLst>
                <a:ext uri="{FF2B5EF4-FFF2-40B4-BE49-F238E27FC236}">
                  <a16:creationId xmlns:a16="http://schemas.microsoft.com/office/drawing/2014/main" id="{41393B49-CE22-C5B7-C7A4-B8B1ADFAD1A4}"/>
                </a:ext>
              </a:extLst>
            </p:cNvPr>
            <p:cNvGrpSpPr/>
            <p:nvPr/>
          </p:nvGrpSpPr>
          <p:grpSpPr>
            <a:xfrm>
              <a:off x="4703745" y="1315279"/>
              <a:ext cx="4008976" cy="3498891"/>
              <a:chOff x="4703745" y="1315279"/>
              <a:chExt cx="4008976" cy="3498891"/>
            </a:xfrm>
          </p:grpSpPr>
          <p:sp>
            <p:nvSpPr>
              <p:cNvPr id="4" name="Arrow: Right 3">
                <a:extLst>
                  <a:ext uri="{FF2B5EF4-FFF2-40B4-BE49-F238E27FC236}">
                    <a16:creationId xmlns:a16="http://schemas.microsoft.com/office/drawing/2014/main" id="{53085C72-C14C-5F5B-CD9E-22DDD74A0986}"/>
                  </a:ext>
                </a:extLst>
              </p:cNvPr>
              <p:cNvSpPr/>
              <p:nvPr/>
            </p:nvSpPr>
            <p:spPr>
              <a:xfrm rot="16200000">
                <a:off x="3127218" y="2891806"/>
                <a:ext cx="3490604" cy="3375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Verdana"/>
                    <a:ea typeface="+mn-ea"/>
                    <a:cs typeface="+mn-cs"/>
                  </a:rPr>
                  <a:t>time</a:t>
                </a: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8" name="Flowchart: Manual Operation 7">
                <a:extLst>
                  <a:ext uri="{FF2B5EF4-FFF2-40B4-BE49-F238E27FC236}">
                    <a16:creationId xmlns:a16="http://schemas.microsoft.com/office/drawing/2014/main" id="{C0E5446C-F61E-D5F5-687A-DA17C85D028C}"/>
                  </a:ext>
                </a:extLst>
              </p:cNvPr>
              <p:cNvSpPr/>
              <p:nvPr/>
            </p:nvSpPr>
            <p:spPr>
              <a:xfrm>
                <a:off x="6584911" y="3214725"/>
                <a:ext cx="575917" cy="1599444"/>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9" name="Flowchart: Manual Operation 8">
                <a:extLst>
                  <a:ext uri="{FF2B5EF4-FFF2-40B4-BE49-F238E27FC236}">
                    <a16:creationId xmlns:a16="http://schemas.microsoft.com/office/drawing/2014/main" id="{19B9EBCA-705F-1814-0C3E-D6F9E33ADC27}"/>
                  </a:ext>
                </a:extLst>
              </p:cNvPr>
              <p:cNvSpPr/>
              <p:nvPr/>
            </p:nvSpPr>
            <p:spPr>
              <a:xfrm>
                <a:off x="6377640" y="1357702"/>
                <a:ext cx="1939588" cy="769545"/>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10" name="Flowchart: Manual Operation 9">
                <a:extLst>
                  <a:ext uri="{FF2B5EF4-FFF2-40B4-BE49-F238E27FC236}">
                    <a16:creationId xmlns:a16="http://schemas.microsoft.com/office/drawing/2014/main" id="{52EBA69D-5332-45D3-D780-31BE6CBCDC99}"/>
                  </a:ext>
                </a:extLst>
              </p:cNvPr>
              <p:cNvSpPr/>
              <p:nvPr/>
            </p:nvSpPr>
            <p:spPr>
              <a:xfrm>
                <a:off x="7648816" y="3212326"/>
                <a:ext cx="575917" cy="1601843"/>
              </a:xfrm>
              <a:prstGeom prst="flowChartManualOperation">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GB" noProof="0" dirty="0">
                  <a:solidFill>
                    <a:prstClr val="white"/>
                  </a:solidFill>
                  <a:latin typeface="Aptos" panose="02110004020202020204"/>
                </a:endParaRPr>
              </a:p>
            </p:txBody>
          </p:sp>
          <p:sp>
            <p:nvSpPr>
              <p:cNvPr id="26" name="Rectangle 12">
                <a:extLst>
                  <a:ext uri="{FF2B5EF4-FFF2-40B4-BE49-F238E27FC236}">
                    <a16:creationId xmlns:a16="http://schemas.microsoft.com/office/drawing/2014/main" id="{72C874BD-9D59-9A2A-70C8-ED6CDEA06A2C}"/>
                  </a:ext>
                </a:extLst>
              </p:cNvPr>
              <p:cNvSpPr/>
              <p:nvPr/>
            </p:nvSpPr>
            <p:spPr>
              <a:xfrm>
                <a:off x="7542985" y="2124865"/>
                <a:ext cx="637830" cy="1084721"/>
              </a:xfrm>
              <a:custGeom>
                <a:avLst/>
                <a:gdLst>
                  <a:gd name="connsiteX0" fmla="*/ 0 w 575917"/>
                  <a:gd name="connsiteY0" fmla="*/ 0 h 209997"/>
                  <a:gd name="connsiteX1" fmla="*/ 575917 w 575917"/>
                  <a:gd name="connsiteY1" fmla="*/ 0 h 209997"/>
                  <a:gd name="connsiteX2" fmla="*/ 575917 w 575917"/>
                  <a:gd name="connsiteY2" fmla="*/ 209997 h 209997"/>
                  <a:gd name="connsiteX3" fmla="*/ 0 w 575917"/>
                  <a:gd name="connsiteY3" fmla="*/ 209997 h 209997"/>
                  <a:gd name="connsiteX4" fmla="*/ 0 w 575917"/>
                  <a:gd name="connsiteY4" fmla="*/ 0 h 209997"/>
                  <a:gd name="connsiteX0" fmla="*/ 0 w 575917"/>
                  <a:gd name="connsiteY0" fmla="*/ 2382 h 212379"/>
                  <a:gd name="connsiteX1" fmla="*/ 328267 w 575917"/>
                  <a:gd name="connsiteY1" fmla="*/ 0 h 212379"/>
                  <a:gd name="connsiteX2" fmla="*/ 575917 w 575917"/>
                  <a:gd name="connsiteY2" fmla="*/ 212379 h 212379"/>
                  <a:gd name="connsiteX3" fmla="*/ 0 w 575917"/>
                  <a:gd name="connsiteY3" fmla="*/ 212379 h 212379"/>
                  <a:gd name="connsiteX4" fmla="*/ 0 w 575917"/>
                  <a:gd name="connsiteY4" fmla="*/ 2382 h 212379"/>
                  <a:gd name="connsiteX0" fmla="*/ 0 w 575917"/>
                  <a:gd name="connsiteY0" fmla="*/ 2382 h 212379"/>
                  <a:gd name="connsiteX1" fmla="*/ 328267 w 575917"/>
                  <a:gd name="connsiteY1" fmla="*/ 0 h 212379"/>
                  <a:gd name="connsiteX2" fmla="*/ 575917 w 575917"/>
                  <a:gd name="connsiteY2" fmla="*/ 212379 h 212379"/>
                  <a:gd name="connsiteX3" fmla="*/ 0 w 575917"/>
                  <a:gd name="connsiteY3" fmla="*/ 212379 h 212379"/>
                  <a:gd name="connsiteX4" fmla="*/ 0 w 575917"/>
                  <a:gd name="connsiteY4" fmla="*/ 2382 h 212379"/>
                  <a:gd name="connsiteX0" fmla="*/ 0 w 575917"/>
                  <a:gd name="connsiteY0" fmla="*/ 2382 h 212379"/>
                  <a:gd name="connsiteX1" fmla="*/ 328267 w 575917"/>
                  <a:gd name="connsiteY1" fmla="*/ 0 h 212379"/>
                  <a:gd name="connsiteX2" fmla="*/ 575917 w 575917"/>
                  <a:gd name="connsiteY2" fmla="*/ 212379 h 212379"/>
                  <a:gd name="connsiteX3" fmla="*/ 0 w 575917"/>
                  <a:gd name="connsiteY3" fmla="*/ 212379 h 212379"/>
                  <a:gd name="connsiteX4" fmla="*/ 0 w 575917"/>
                  <a:gd name="connsiteY4" fmla="*/ 2382 h 212379"/>
                  <a:gd name="connsiteX0" fmla="*/ 0 w 637830"/>
                  <a:gd name="connsiteY0" fmla="*/ 1 h 212379"/>
                  <a:gd name="connsiteX1" fmla="*/ 390180 w 637830"/>
                  <a:gd name="connsiteY1" fmla="*/ 0 h 212379"/>
                  <a:gd name="connsiteX2" fmla="*/ 637830 w 637830"/>
                  <a:gd name="connsiteY2" fmla="*/ 212379 h 212379"/>
                  <a:gd name="connsiteX3" fmla="*/ 61913 w 637830"/>
                  <a:gd name="connsiteY3" fmla="*/ 212379 h 212379"/>
                  <a:gd name="connsiteX4" fmla="*/ 0 w 637830"/>
                  <a:gd name="connsiteY4" fmla="*/ 1 h 212379"/>
                  <a:gd name="connsiteX0" fmla="*/ 0 w 637830"/>
                  <a:gd name="connsiteY0" fmla="*/ 1 h 212379"/>
                  <a:gd name="connsiteX1" fmla="*/ 390180 w 637830"/>
                  <a:gd name="connsiteY1" fmla="*/ 0 h 212379"/>
                  <a:gd name="connsiteX2" fmla="*/ 637830 w 637830"/>
                  <a:gd name="connsiteY2" fmla="*/ 212379 h 212379"/>
                  <a:gd name="connsiteX3" fmla="*/ 61913 w 637830"/>
                  <a:gd name="connsiteY3" fmla="*/ 212379 h 212379"/>
                  <a:gd name="connsiteX4" fmla="*/ 0 w 637830"/>
                  <a:gd name="connsiteY4" fmla="*/ 1 h 212379"/>
                  <a:gd name="connsiteX0" fmla="*/ 0 w 637830"/>
                  <a:gd name="connsiteY0" fmla="*/ 1 h 212379"/>
                  <a:gd name="connsiteX1" fmla="*/ 390180 w 637830"/>
                  <a:gd name="connsiteY1" fmla="*/ 0 h 212379"/>
                  <a:gd name="connsiteX2" fmla="*/ 637830 w 637830"/>
                  <a:gd name="connsiteY2" fmla="*/ 212379 h 212379"/>
                  <a:gd name="connsiteX3" fmla="*/ 61913 w 637830"/>
                  <a:gd name="connsiteY3" fmla="*/ 212379 h 212379"/>
                  <a:gd name="connsiteX4" fmla="*/ 0 w 637830"/>
                  <a:gd name="connsiteY4" fmla="*/ 1 h 21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30" h="212379">
                    <a:moveTo>
                      <a:pt x="0" y="1"/>
                    </a:moveTo>
                    <a:lnTo>
                      <a:pt x="390180" y="0"/>
                    </a:lnTo>
                    <a:cubicBezTo>
                      <a:pt x="391767" y="89843"/>
                      <a:pt x="631480" y="132061"/>
                      <a:pt x="637830" y="212379"/>
                    </a:cubicBezTo>
                    <a:lnTo>
                      <a:pt x="61913" y="212379"/>
                    </a:lnTo>
                    <a:cubicBezTo>
                      <a:pt x="62707" y="110629"/>
                      <a:pt x="3970" y="77938"/>
                      <a:pt x="0" y="1"/>
                    </a:cubicBezTo>
                    <a:close/>
                  </a:path>
                </a:pathLst>
              </a:cu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29" name="Freeform: Shape 28">
                <a:extLst>
                  <a:ext uri="{FF2B5EF4-FFF2-40B4-BE49-F238E27FC236}">
                    <a16:creationId xmlns:a16="http://schemas.microsoft.com/office/drawing/2014/main" id="{E7EB1691-CF71-D3BF-BDC6-E911F56590F3}"/>
                  </a:ext>
                </a:extLst>
              </p:cNvPr>
              <p:cNvSpPr/>
              <p:nvPr/>
            </p:nvSpPr>
            <p:spPr>
              <a:xfrm>
                <a:off x="6558278" y="2142924"/>
                <a:ext cx="689993" cy="1084721"/>
              </a:xfrm>
              <a:custGeom>
                <a:avLst/>
                <a:gdLst>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89"/>
                  <a:gd name="connsiteY0" fmla="*/ 428625 h 428625"/>
                  <a:gd name="connsiteX1" fmla="*/ 204790 w 628689"/>
                  <a:gd name="connsiteY1" fmla="*/ 0 h 428625"/>
                  <a:gd name="connsiteX2" fmla="*/ 628653 w 628689"/>
                  <a:gd name="connsiteY2" fmla="*/ 0 h 428625"/>
                  <a:gd name="connsiteX3" fmla="*/ 576265 w 628689"/>
                  <a:gd name="connsiteY3" fmla="*/ 428625 h 428625"/>
                  <a:gd name="connsiteX4" fmla="*/ 576265 w 628689"/>
                  <a:gd name="connsiteY4" fmla="*/ 428625 h 428625"/>
                  <a:gd name="connsiteX5" fmla="*/ 3 w 628689"/>
                  <a:gd name="connsiteY5" fmla="*/ 4286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89" h="428625">
                    <a:moveTo>
                      <a:pt x="3" y="428625"/>
                    </a:moveTo>
                    <a:cubicBezTo>
                      <a:pt x="-791" y="219075"/>
                      <a:pt x="203203" y="154782"/>
                      <a:pt x="204790" y="0"/>
                    </a:cubicBezTo>
                    <a:lnTo>
                      <a:pt x="628653" y="0"/>
                    </a:lnTo>
                    <a:cubicBezTo>
                      <a:pt x="630240" y="147638"/>
                      <a:pt x="579440" y="252412"/>
                      <a:pt x="576265" y="428625"/>
                    </a:cubicBezTo>
                    <a:lnTo>
                      <a:pt x="576265" y="428625"/>
                    </a:lnTo>
                    <a:lnTo>
                      <a:pt x="3" y="428625"/>
                    </a:lnTo>
                    <a:close/>
                  </a:path>
                </a:pathLst>
              </a:cu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30" name="Rectangle 29">
                <a:extLst>
                  <a:ext uri="{FF2B5EF4-FFF2-40B4-BE49-F238E27FC236}">
                    <a16:creationId xmlns:a16="http://schemas.microsoft.com/office/drawing/2014/main" id="{D8A41C03-7B66-BB27-751B-745468823F64}"/>
                  </a:ext>
                </a:extLst>
              </p:cNvPr>
              <p:cNvSpPr/>
              <p:nvPr/>
            </p:nvSpPr>
            <p:spPr>
              <a:xfrm>
                <a:off x="5159896" y="1340768"/>
                <a:ext cx="3552825" cy="3473402"/>
              </a:xfrm>
              <a:prstGeom prst="rect">
                <a:avLst/>
              </a:prstGeom>
              <a:noFill/>
              <a:ln w="25400">
                <a:solidFill>
                  <a:schemeClr val="bg2"/>
                </a:solid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noProof="0" dirty="0">
                  <a:solidFill>
                    <a:srgbClr val="FFFFFF"/>
                  </a:solidFill>
                  <a:latin typeface="Verdana"/>
                </a:endParaRPr>
              </a:p>
            </p:txBody>
          </p:sp>
          <p:sp>
            <p:nvSpPr>
              <p:cNvPr id="36" name="Freeform: Shape 35">
                <a:extLst>
                  <a:ext uri="{FF2B5EF4-FFF2-40B4-BE49-F238E27FC236}">
                    <a16:creationId xmlns:a16="http://schemas.microsoft.com/office/drawing/2014/main" id="{64B755F6-14B1-EDD9-7D4E-10B84652C302}"/>
                  </a:ext>
                </a:extLst>
              </p:cNvPr>
              <p:cNvSpPr/>
              <p:nvPr/>
            </p:nvSpPr>
            <p:spPr>
              <a:xfrm>
                <a:off x="6710678" y="2129987"/>
                <a:ext cx="1252450" cy="443102"/>
              </a:xfrm>
              <a:custGeom>
                <a:avLst/>
                <a:gdLst>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0 w 628650"/>
                  <a:gd name="connsiteY0" fmla="*/ 428625 h 428625"/>
                  <a:gd name="connsiteX1" fmla="*/ 204787 w 628650"/>
                  <a:gd name="connsiteY1" fmla="*/ 0 h 428625"/>
                  <a:gd name="connsiteX2" fmla="*/ 628650 w 628650"/>
                  <a:gd name="connsiteY2" fmla="*/ 0 h 428625"/>
                  <a:gd name="connsiteX3" fmla="*/ 576262 w 628650"/>
                  <a:gd name="connsiteY3" fmla="*/ 428625 h 428625"/>
                  <a:gd name="connsiteX4" fmla="*/ 576262 w 628650"/>
                  <a:gd name="connsiteY4" fmla="*/ 428625 h 428625"/>
                  <a:gd name="connsiteX5" fmla="*/ 0 w 628650"/>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53"/>
                  <a:gd name="connsiteY0" fmla="*/ 428625 h 428625"/>
                  <a:gd name="connsiteX1" fmla="*/ 204790 w 628653"/>
                  <a:gd name="connsiteY1" fmla="*/ 0 h 428625"/>
                  <a:gd name="connsiteX2" fmla="*/ 628653 w 628653"/>
                  <a:gd name="connsiteY2" fmla="*/ 0 h 428625"/>
                  <a:gd name="connsiteX3" fmla="*/ 576265 w 628653"/>
                  <a:gd name="connsiteY3" fmla="*/ 428625 h 428625"/>
                  <a:gd name="connsiteX4" fmla="*/ 576265 w 628653"/>
                  <a:gd name="connsiteY4" fmla="*/ 428625 h 428625"/>
                  <a:gd name="connsiteX5" fmla="*/ 3 w 628653"/>
                  <a:gd name="connsiteY5" fmla="*/ 428625 h 428625"/>
                  <a:gd name="connsiteX0" fmla="*/ 3 w 628689"/>
                  <a:gd name="connsiteY0" fmla="*/ 428625 h 428625"/>
                  <a:gd name="connsiteX1" fmla="*/ 204790 w 628689"/>
                  <a:gd name="connsiteY1" fmla="*/ 0 h 428625"/>
                  <a:gd name="connsiteX2" fmla="*/ 628653 w 628689"/>
                  <a:gd name="connsiteY2" fmla="*/ 0 h 428625"/>
                  <a:gd name="connsiteX3" fmla="*/ 576265 w 628689"/>
                  <a:gd name="connsiteY3" fmla="*/ 428625 h 428625"/>
                  <a:gd name="connsiteX4" fmla="*/ 576265 w 628689"/>
                  <a:gd name="connsiteY4" fmla="*/ 428625 h 428625"/>
                  <a:gd name="connsiteX5" fmla="*/ 3 w 628689"/>
                  <a:gd name="connsiteY5" fmla="*/ 4286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89" h="428625">
                    <a:moveTo>
                      <a:pt x="3" y="428625"/>
                    </a:moveTo>
                    <a:cubicBezTo>
                      <a:pt x="-791" y="219075"/>
                      <a:pt x="203203" y="154782"/>
                      <a:pt x="204790" y="0"/>
                    </a:cubicBezTo>
                    <a:lnTo>
                      <a:pt x="628653" y="0"/>
                    </a:lnTo>
                    <a:cubicBezTo>
                      <a:pt x="630240" y="147638"/>
                      <a:pt x="579440" y="252412"/>
                      <a:pt x="576265" y="428625"/>
                    </a:cubicBezTo>
                    <a:lnTo>
                      <a:pt x="576265" y="428625"/>
                    </a:lnTo>
                    <a:lnTo>
                      <a:pt x="3" y="428625"/>
                    </a:lnTo>
                    <a:close/>
                  </a:path>
                </a:pathLst>
              </a:custGeom>
              <a:gradFill>
                <a:gsLst>
                  <a:gs pos="0">
                    <a:schemeClr val="accent5">
                      <a:lumMod val="50000"/>
                      <a:alpha val="60000"/>
                    </a:schemeClr>
                  </a:gs>
                  <a:gs pos="35000">
                    <a:schemeClr val="accent5">
                      <a:lumMod val="75000"/>
                      <a:alpha val="60000"/>
                    </a:schemeClr>
                  </a:gs>
                  <a:gs pos="100000">
                    <a:schemeClr val="accent5">
                      <a:lumMod val="90000"/>
                      <a:alpha val="60000"/>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noProof="0" dirty="0"/>
              </a:p>
            </p:txBody>
          </p:sp>
          <p:sp>
            <p:nvSpPr>
              <p:cNvPr id="37" name="Arrow: Left-Right 36">
                <a:extLst>
                  <a:ext uri="{FF2B5EF4-FFF2-40B4-BE49-F238E27FC236}">
                    <a16:creationId xmlns:a16="http://schemas.microsoft.com/office/drawing/2014/main" id="{5EF696C7-E658-2EE7-B552-0CFEBF4FF312}"/>
                  </a:ext>
                </a:extLst>
              </p:cNvPr>
              <p:cNvSpPr/>
              <p:nvPr/>
            </p:nvSpPr>
            <p:spPr>
              <a:xfrm rot="17488207">
                <a:off x="6564234" y="2614048"/>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Left-Right 37">
                <a:extLst>
                  <a:ext uri="{FF2B5EF4-FFF2-40B4-BE49-F238E27FC236}">
                    <a16:creationId xmlns:a16="http://schemas.microsoft.com/office/drawing/2014/main" id="{66CF0C25-8E1D-8B7C-5AC6-1B04C6E0FCCA}"/>
                  </a:ext>
                </a:extLst>
              </p:cNvPr>
              <p:cNvSpPr/>
              <p:nvPr/>
            </p:nvSpPr>
            <p:spPr>
              <a:xfrm rot="14478243">
                <a:off x="7348412" y="2594522"/>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2" name="Graphic 41" descr="Magnifying glass outline">
              <a:extLst>
                <a:ext uri="{FF2B5EF4-FFF2-40B4-BE49-F238E27FC236}">
                  <a16:creationId xmlns:a16="http://schemas.microsoft.com/office/drawing/2014/main" id="{65568688-E6C7-9C77-99FC-366C0EBFAC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2888" y="1132928"/>
              <a:ext cx="4029750" cy="4029750"/>
            </a:xfrm>
            <a:prstGeom prst="rect">
              <a:avLst/>
            </a:prstGeom>
          </p:spPr>
        </p:pic>
      </p:grpSp>
      <p:sp>
        <p:nvSpPr>
          <p:cNvPr id="43" name="Rectangle 42">
            <a:extLst>
              <a:ext uri="{FF2B5EF4-FFF2-40B4-BE49-F238E27FC236}">
                <a16:creationId xmlns:a16="http://schemas.microsoft.com/office/drawing/2014/main" id="{998E8F78-C560-BE0F-3BF1-EFFF502B1BEA}"/>
              </a:ext>
            </a:extLst>
          </p:cNvPr>
          <p:cNvSpPr/>
          <p:nvPr/>
        </p:nvSpPr>
        <p:spPr>
          <a:xfrm>
            <a:off x="7608168" y="3511844"/>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2D636D3D-0767-B358-3BDB-95653F5DFF6A}"/>
              </a:ext>
            </a:extLst>
          </p:cNvPr>
          <p:cNvSpPr/>
          <p:nvPr/>
        </p:nvSpPr>
        <p:spPr>
          <a:xfrm>
            <a:off x="8942161" y="3511844"/>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8ADEA84F-74B9-FCE2-7F4B-91008AC9D8B6}"/>
              </a:ext>
            </a:extLst>
          </p:cNvPr>
          <p:cNvSpPr/>
          <p:nvPr/>
        </p:nvSpPr>
        <p:spPr>
          <a:xfrm>
            <a:off x="8256240" y="2348880"/>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Arrow: Left-Right 45">
            <a:extLst>
              <a:ext uri="{FF2B5EF4-FFF2-40B4-BE49-F238E27FC236}">
                <a16:creationId xmlns:a16="http://schemas.microsoft.com/office/drawing/2014/main" id="{EE88EC96-2306-2641-5BC9-D7EE86239BD0}"/>
              </a:ext>
            </a:extLst>
          </p:cNvPr>
          <p:cNvSpPr/>
          <p:nvPr/>
        </p:nvSpPr>
        <p:spPr>
          <a:xfrm rot="18601756">
            <a:off x="8044027" y="3100532"/>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Left-Right 46">
            <a:extLst>
              <a:ext uri="{FF2B5EF4-FFF2-40B4-BE49-F238E27FC236}">
                <a16:creationId xmlns:a16="http://schemas.microsoft.com/office/drawing/2014/main" id="{2C0BF14E-6EEC-1766-4B83-E057D442B204}"/>
              </a:ext>
            </a:extLst>
          </p:cNvPr>
          <p:cNvSpPr/>
          <p:nvPr/>
        </p:nvSpPr>
        <p:spPr>
          <a:xfrm rot="13691707">
            <a:off x="8665374" y="3100531"/>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12718845-B701-1D78-4D74-1D6C0D99B17F}"/>
              </a:ext>
            </a:extLst>
          </p:cNvPr>
          <p:cNvSpPr txBox="1"/>
          <p:nvPr/>
        </p:nvSpPr>
        <p:spPr>
          <a:xfrm>
            <a:off x="6312024" y="5052402"/>
            <a:ext cx="5327868" cy="1477328"/>
          </a:xfrm>
          <a:prstGeom prst="rect">
            <a:avLst/>
          </a:prstGeom>
          <a:noFill/>
        </p:spPr>
        <p:txBody>
          <a:bodyPr wrap="square">
            <a:spAutoFit/>
          </a:bodyPr>
          <a:lstStyle/>
          <a:p>
            <a:r>
              <a:rPr lang="en-GB" dirty="0"/>
              <a:t>Schematically, there are end nodes.</a:t>
            </a:r>
            <a:br>
              <a:rPr lang="en-GB" dirty="0"/>
            </a:br>
            <a:r>
              <a:rPr lang="en-GB" dirty="0"/>
              <a:t>The data exchange migrates and transforms data between these nodes.</a:t>
            </a:r>
          </a:p>
          <a:p>
            <a:r>
              <a:rPr lang="en-GB" dirty="0"/>
              <a:t>The transformation changes the data from the format of one system into the format of another</a:t>
            </a:r>
          </a:p>
        </p:txBody>
      </p:sp>
      <p:sp>
        <p:nvSpPr>
          <p:cNvPr id="3" name="Slide Number Placeholder 2">
            <a:extLst>
              <a:ext uri="{FF2B5EF4-FFF2-40B4-BE49-F238E27FC236}">
                <a16:creationId xmlns:a16="http://schemas.microsoft.com/office/drawing/2014/main" id="{D61F0580-D9C9-CC58-9169-0871AC50B06D}"/>
              </a:ext>
            </a:extLst>
          </p:cNvPr>
          <p:cNvSpPr>
            <a:spLocks noGrp="1"/>
          </p:cNvSpPr>
          <p:nvPr>
            <p:ph type="sldNum" sz="quarter" idx="10"/>
          </p:nvPr>
        </p:nvSpPr>
        <p:spPr/>
        <p:txBody>
          <a:bodyPr/>
          <a:lstStyle/>
          <a:p>
            <a:pPr>
              <a:defRPr/>
            </a:pPr>
            <a:fld id="{5BB4BE56-62DA-4504-B58B-A51906D16A6E}" type="slidenum">
              <a:rPr lang="en-GB" smtClean="0"/>
              <a:pPr>
                <a:defRPr/>
              </a:pPr>
              <a:t>29</a:t>
            </a:fld>
            <a:endParaRPr lang="en-GB" dirty="0"/>
          </a:p>
        </p:txBody>
      </p:sp>
    </p:spTree>
    <p:extLst>
      <p:ext uri="{BB962C8B-B14F-4D97-AF65-F5344CB8AC3E}">
        <p14:creationId xmlns:p14="http://schemas.microsoft.com/office/powerpoint/2010/main" val="230954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EEC1-B138-2156-9DCE-7A8E4EFB58B9}"/>
              </a:ext>
            </a:extLst>
          </p:cNvPr>
          <p:cNvSpPr>
            <a:spLocks noGrp="1"/>
          </p:cNvSpPr>
          <p:nvPr>
            <p:ph type="title"/>
          </p:nvPr>
        </p:nvSpPr>
        <p:spPr/>
        <p:txBody>
          <a:bodyPr/>
          <a:lstStyle/>
          <a:p>
            <a:r>
              <a:rPr lang="en-GB" dirty="0"/>
              <a:t>Session 1 – Context: Structure</a:t>
            </a:r>
          </a:p>
        </p:txBody>
      </p:sp>
      <p:sp>
        <p:nvSpPr>
          <p:cNvPr id="3" name="Content Placeholder 2">
            <a:extLst>
              <a:ext uri="{FF2B5EF4-FFF2-40B4-BE49-F238E27FC236}">
                <a16:creationId xmlns:a16="http://schemas.microsoft.com/office/drawing/2014/main" id="{83B8C6AF-3B02-4D74-3D91-4484AA2D72B4}"/>
              </a:ext>
            </a:extLst>
          </p:cNvPr>
          <p:cNvSpPr>
            <a:spLocks noGrp="1"/>
          </p:cNvSpPr>
          <p:nvPr>
            <p:ph sz="quarter" idx="13"/>
          </p:nvPr>
        </p:nvSpPr>
        <p:spPr/>
        <p:txBody>
          <a:bodyPr/>
          <a:lstStyle/>
          <a:p>
            <a:r>
              <a:rPr lang="en-GB" dirty="0"/>
              <a:t>Overall approach</a:t>
            </a:r>
          </a:p>
          <a:p>
            <a:r>
              <a:rPr lang="en-GB" dirty="0"/>
              <a:t>Context</a:t>
            </a:r>
          </a:p>
          <a:p>
            <a:pPr lvl="1"/>
            <a:r>
              <a:rPr lang="en-GB" dirty="0"/>
              <a:t>ontologies</a:t>
            </a:r>
          </a:p>
          <a:p>
            <a:pPr lvl="1"/>
            <a:r>
              <a:rPr lang="en-GB" dirty="0"/>
              <a:t>foundational ontologies – purpose</a:t>
            </a:r>
          </a:p>
          <a:p>
            <a:pPr lvl="1"/>
            <a:r>
              <a:rPr lang="en-GB" dirty="0"/>
              <a:t>foundational ontologies – nature</a:t>
            </a:r>
          </a:p>
        </p:txBody>
      </p:sp>
      <p:sp>
        <p:nvSpPr>
          <p:cNvPr id="4" name="Slide Number Placeholder 3">
            <a:extLst>
              <a:ext uri="{FF2B5EF4-FFF2-40B4-BE49-F238E27FC236}">
                <a16:creationId xmlns:a16="http://schemas.microsoft.com/office/drawing/2014/main" id="{50A07469-15F8-EF12-6FE8-89D53F1D5A77}"/>
              </a:ext>
            </a:extLst>
          </p:cNvPr>
          <p:cNvSpPr>
            <a:spLocks noGrp="1"/>
          </p:cNvSpPr>
          <p:nvPr>
            <p:ph type="sldNum" sz="quarter" idx="10"/>
          </p:nvPr>
        </p:nvSpPr>
        <p:spPr bwMode="auto">
          <a:xfrm>
            <a:off x="10992545" y="6529214"/>
            <a:ext cx="1171972"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fontAlgn="base">
              <a:spcBef>
                <a:spcPct val="0"/>
              </a:spcBef>
              <a:spcAft>
                <a:spcPct val="0"/>
              </a:spcAft>
              <a:defRPr sz="1000" b="0" kern="1200">
                <a:solidFill>
                  <a:schemeClr val="bg2"/>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714B418A-A2A3-4D4B-B5CA-3107C73BA013}" type="slidenum">
              <a:rPr lang="en-GB" smtClean="0"/>
              <a:pPr>
                <a:defRPr/>
              </a:pPr>
              <a:t>3</a:t>
            </a:fld>
            <a:endParaRPr lang="en-GB" dirty="0"/>
          </a:p>
        </p:txBody>
      </p:sp>
    </p:spTree>
    <p:extLst>
      <p:ext uri="{BB962C8B-B14F-4D97-AF65-F5344CB8AC3E}">
        <p14:creationId xmlns:p14="http://schemas.microsoft.com/office/powerpoint/2010/main" val="3889528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D63B42-70A0-A044-8BC5-4F329EB0E642}"/>
              </a:ext>
            </a:extLst>
          </p:cNvPr>
          <p:cNvSpPr>
            <a:spLocks noGrp="1"/>
          </p:cNvSpPr>
          <p:nvPr>
            <p:ph type="title"/>
          </p:nvPr>
        </p:nvSpPr>
        <p:spPr/>
        <p:txBody>
          <a:bodyPr/>
          <a:lstStyle/>
          <a:p>
            <a:r>
              <a:rPr lang="en-GB" dirty="0"/>
              <a:t>Data exchange transformation</a:t>
            </a:r>
          </a:p>
        </p:txBody>
      </p:sp>
      <p:sp>
        <p:nvSpPr>
          <p:cNvPr id="5" name="Content Placeholder 4">
            <a:extLst>
              <a:ext uri="{FF2B5EF4-FFF2-40B4-BE49-F238E27FC236}">
                <a16:creationId xmlns:a16="http://schemas.microsoft.com/office/drawing/2014/main" id="{23180452-0C04-AAED-F585-7CDD38117CC0}"/>
              </a:ext>
            </a:extLst>
          </p:cNvPr>
          <p:cNvSpPr>
            <a:spLocks noGrp="1"/>
          </p:cNvSpPr>
          <p:nvPr>
            <p:ph sz="quarter" idx="13"/>
          </p:nvPr>
        </p:nvSpPr>
        <p:spPr/>
        <p:txBody>
          <a:bodyPr/>
          <a:lstStyle/>
          <a:p>
            <a:r>
              <a:rPr lang="en-GB" dirty="0"/>
              <a:t>The data exchange involves the transformation of data in the format of one system into the format of another</a:t>
            </a:r>
          </a:p>
          <a:p>
            <a:r>
              <a:rPr lang="en-GB" dirty="0"/>
              <a:t>Review two aspects of the transformation</a:t>
            </a:r>
          </a:p>
          <a:p>
            <a:pPr lvl="1"/>
            <a:r>
              <a:rPr lang="en-GB" dirty="0"/>
              <a:t>transformation as translation and</a:t>
            </a:r>
          </a:p>
          <a:p>
            <a:pPr lvl="1"/>
            <a:r>
              <a:rPr lang="en-GB" dirty="0"/>
              <a:t>translation reflecting reference</a:t>
            </a:r>
          </a:p>
        </p:txBody>
      </p:sp>
      <p:sp>
        <p:nvSpPr>
          <p:cNvPr id="3" name="Slide Number Placeholder 2">
            <a:extLst>
              <a:ext uri="{FF2B5EF4-FFF2-40B4-BE49-F238E27FC236}">
                <a16:creationId xmlns:a16="http://schemas.microsoft.com/office/drawing/2014/main" id="{D58DB7A3-3C4B-4F2C-CE34-461140A3BF30}"/>
              </a:ext>
            </a:extLst>
          </p:cNvPr>
          <p:cNvSpPr>
            <a:spLocks noGrp="1"/>
          </p:cNvSpPr>
          <p:nvPr>
            <p:ph type="sldNum" sz="quarter" idx="10"/>
          </p:nvPr>
        </p:nvSpPr>
        <p:spPr/>
        <p:txBody>
          <a:bodyPr/>
          <a:lstStyle/>
          <a:p>
            <a:pPr>
              <a:defRPr/>
            </a:pPr>
            <a:fld id="{5BB4BE56-62DA-4504-B58B-A51906D16A6E}" type="slidenum">
              <a:rPr lang="en-GB" smtClean="0"/>
              <a:pPr>
                <a:defRPr/>
              </a:pPr>
              <a:t>30</a:t>
            </a:fld>
            <a:endParaRPr lang="en-GB" dirty="0"/>
          </a:p>
        </p:txBody>
      </p:sp>
    </p:spTree>
    <p:extLst>
      <p:ext uri="{BB962C8B-B14F-4D97-AF65-F5344CB8AC3E}">
        <p14:creationId xmlns:p14="http://schemas.microsoft.com/office/powerpoint/2010/main" val="47238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B3DE-E6D0-5BB4-30E3-94E5B1517B48}"/>
              </a:ext>
            </a:extLst>
          </p:cNvPr>
          <p:cNvSpPr>
            <a:spLocks noGrp="1"/>
          </p:cNvSpPr>
          <p:nvPr>
            <p:ph type="title"/>
          </p:nvPr>
        </p:nvSpPr>
        <p:spPr/>
        <p:txBody>
          <a:bodyPr/>
          <a:lstStyle/>
          <a:p>
            <a:r>
              <a:rPr lang="en-GB" dirty="0"/>
              <a:t>Translation - interlingua</a:t>
            </a:r>
          </a:p>
        </p:txBody>
      </p:sp>
      <p:grpSp>
        <p:nvGrpSpPr>
          <p:cNvPr id="15" name="Group 14">
            <a:extLst>
              <a:ext uri="{FF2B5EF4-FFF2-40B4-BE49-F238E27FC236}">
                <a16:creationId xmlns:a16="http://schemas.microsoft.com/office/drawing/2014/main" id="{7B3C8E7C-8D7E-0A90-A0DE-9BCE0956DEFD}"/>
              </a:ext>
            </a:extLst>
          </p:cNvPr>
          <p:cNvGrpSpPr/>
          <p:nvPr/>
        </p:nvGrpSpPr>
        <p:grpSpPr>
          <a:xfrm>
            <a:off x="6168008" y="2085499"/>
            <a:ext cx="6113443" cy="2687002"/>
            <a:chOff x="5392823" y="2067891"/>
            <a:chExt cx="6113443" cy="2687002"/>
          </a:xfrm>
        </p:grpSpPr>
        <p:sp>
          <p:nvSpPr>
            <p:cNvPr id="4" name="Rectangle 3">
              <a:extLst>
                <a:ext uri="{FF2B5EF4-FFF2-40B4-BE49-F238E27FC236}">
                  <a16:creationId xmlns:a16="http://schemas.microsoft.com/office/drawing/2014/main" id="{B12F6438-F0DD-0098-7BF7-D78332AE289B}"/>
                </a:ext>
              </a:extLst>
            </p:cNvPr>
            <p:cNvSpPr/>
            <p:nvPr/>
          </p:nvSpPr>
          <p:spPr>
            <a:xfrm>
              <a:off x="5392823" y="4269151"/>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5ABD731-2B06-1C31-D3C0-4DE15ABFD8CE}"/>
                </a:ext>
              </a:extLst>
            </p:cNvPr>
            <p:cNvSpPr/>
            <p:nvPr/>
          </p:nvSpPr>
          <p:spPr>
            <a:xfrm>
              <a:off x="6726816" y="4269151"/>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3B9E867-8C42-AA4A-C629-56E664CE9640}"/>
                </a:ext>
              </a:extLst>
            </p:cNvPr>
            <p:cNvSpPr/>
            <p:nvPr/>
          </p:nvSpPr>
          <p:spPr>
            <a:xfrm>
              <a:off x="6197200" y="2067891"/>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Left-Right 6">
              <a:extLst>
                <a:ext uri="{FF2B5EF4-FFF2-40B4-BE49-F238E27FC236}">
                  <a16:creationId xmlns:a16="http://schemas.microsoft.com/office/drawing/2014/main" id="{266EADF6-4851-79DA-F0D7-4C418661A572}"/>
                </a:ext>
              </a:extLst>
            </p:cNvPr>
            <p:cNvSpPr/>
            <p:nvPr/>
          </p:nvSpPr>
          <p:spPr>
            <a:xfrm rot="18601756">
              <a:off x="5609361" y="3856859"/>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Left-Right 7">
              <a:extLst>
                <a:ext uri="{FF2B5EF4-FFF2-40B4-BE49-F238E27FC236}">
                  <a16:creationId xmlns:a16="http://schemas.microsoft.com/office/drawing/2014/main" id="{CD59FB89-8900-21A6-263C-7A21E6938A03}"/>
                </a:ext>
              </a:extLst>
            </p:cNvPr>
            <p:cNvSpPr/>
            <p:nvPr/>
          </p:nvSpPr>
          <p:spPr>
            <a:xfrm rot="13691707">
              <a:off x="6722716" y="3877977"/>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4DF90814-32E8-F3B4-6547-880D4DFFC2B8}"/>
                </a:ext>
              </a:extLst>
            </p:cNvPr>
            <p:cNvSpPr/>
            <p:nvPr/>
          </p:nvSpPr>
          <p:spPr>
            <a:xfrm rot="16200000">
              <a:off x="6230024" y="2854250"/>
              <a:ext cx="715487" cy="15310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BAB7C-EFCF-EBDC-5235-89E19DC3EDA7}"/>
                </a:ext>
              </a:extLst>
            </p:cNvPr>
            <p:cNvSpPr/>
            <p:nvPr/>
          </p:nvSpPr>
          <p:spPr>
            <a:xfrm>
              <a:off x="6128662" y="3223762"/>
              <a:ext cx="914400" cy="534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Open book outline">
              <a:extLst>
                <a:ext uri="{FF2B5EF4-FFF2-40B4-BE49-F238E27FC236}">
                  <a16:creationId xmlns:a16="http://schemas.microsoft.com/office/drawing/2014/main" id="{467576D4-38E2-1492-436D-16D5D8BDB3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7535" y="3034005"/>
              <a:ext cx="914400" cy="914400"/>
            </a:xfrm>
            <a:prstGeom prst="rect">
              <a:avLst/>
            </a:prstGeom>
          </p:spPr>
        </p:pic>
        <p:sp>
          <p:nvSpPr>
            <p:cNvPr id="14" name="TextBox 13">
              <a:extLst>
                <a:ext uri="{FF2B5EF4-FFF2-40B4-BE49-F238E27FC236}">
                  <a16:creationId xmlns:a16="http://schemas.microsoft.com/office/drawing/2014/main" id="{427D509A-5B3E-2939-54DA-97FD71BBFEA9}"/>
                </a:ext>
              </a:extLst>
            </p:cNvPr>
            <p:cNvSpPr txBox="1"/>
            <p:nvPr/>
          </p:nvSpPr>
          <p:spPr>
            <a:xfrm>
              <a:off x="7113778" y="2833717"/>
              <a:ext cx="4392488" cy="369332"/>
            </a:xfrm>
            <a:prstGeom prst="rect">
              <a:avLst/>
            </a:prstGeom>
            <a:noFill/>
          </p:spPr>
          <p:txBody>
            <a:bodyPr wrap="square">
              <a:spAutoFit/>
            </a:bodyPr>
            <a:lstStyle/>
            <a:p>
              <a:r>
                <a:rPr lang="en-GB" sz="1800" noProof="0" dirty="0"/>
                <a:t>Translation via an interlingua (language)</a:t>
              </a:r>
              <a:endParaRPr lang="en-GB" dirty="0"/>
            </a:p>
          </p:txBody>
        </p:sp>
      </p:grpSp>
      <p:sp>
        <p:nvSpPr>
          <p:cNvPr id="16" name="TextBox 15">
            <a:extLst>
              <a:ext uri="{FF2B5EF4-FFF2-40B4-BE49-F238E27FC236}">
                <a16:creationId xmlns:a16="http://schemas.microsoft.com/office/drawing/2014/main" id="{4D4EE2CE-F424-2970-2C83-618E16117B90}"/>
              </a:ext>
            </a:extLst>
          </p:cNvPr>
          <p:cNvSpPr txBox="1"/>
          <p:nvPr/>
        </p:nvSpPr>
        <p:spPr>
          <a:xfrm>
            <a:off x="6007089" y="4902928"/>
            <a:ext cx="4043362" cy="646331"/>
          </a:xfrm>
          <a:prstGeom prst="rect">
            <a:avLst/>
          </a:prstGeom>
          <a:noFill/>
        </p:spPr>
        <p:txBody>
          <a:bodyPr wrap="square">
            <a:spAutoFit/>
          </a:bodyPr>
          <a:lstStyle/>
          <a:p>
            <a:r>
              <a:rPr lang="en-GB" dirty="0"/>
              <a:t>Use a common interlingua as the hub for each translation spoke.</a:t>
            </a:r>
          </a:p>
        </p:txBody>
      </p:sp>
      <p:grpSp>
        <p:nvGrpSpPr>
          <p:cNvPr id="13" name="Group 12">
            <a:extLst>
              <a:ext uri="{FF2B5EF4-FFF2-40B4-BE49-F238E27FC236}">
                <a16:creationId xmlns:a16="http://schemas.microsoft.com/office/drawing/2014/main" id="{7DF1BD50-27CE-946A-2BEC-EF6C655D488D}"/>
              </a:ext>
            </a:extLst>
          </p:cNvPr>
          <p:cNvGrpSpPr/>
          <p:nvPr/>
        </p:nvGrpSpPr>
        <p:grpSpPr>
          <a:xfrm>
            <a:off x="1179324" y="2090190"/>
            <a:ext cx="2902597" cy="2687002"/>
            <a:chOff x="1378221" y="2067891"/>
            <a:chExt cx="2902597" cy="2687002"/>
          </a:xfrm>
        </p:grpSpPr>
        <p:sp>
          <p:nvSpPr>
            <p:cNvPr id="17" name="Rectangle 16">
              <a:extLst>
                <a:ext uri="{FF2B5EF4-FFF2-40B4-BE49-F238E27FC236}">
                  <a16:creationId xmlns:a16="http://schemas.microsoft.com/office/drawing/2014/main" id="{F296CA92-2B1E-70DE-C41A-E796B28984C5}"/>
                </a:ext>
              </a:extLst>
            </p:cNvPr>
            <p:cNvSpPr/>
            <p:nvPr/>
          </p:nvSpPr>
          <p:spPr>
            <a:xfrm>
              <a:off x="1620401" y="4269151"/>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6AD8E82-6B21-12E5-32CA-F64BA8B7055A}"/>
                </a:ext>
              </a:extLst>
            </p:cNvPr>
            <p:cNvSpPr/>
            <p:nvPr/>
          </p:nvSpPr>
          <p:spPr>
            <a:xfrm>
              <a:off x="2954394" y="4269151"/>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4F6F97B-D36D-7505-06BD-8D89D425FD8E}"/>
                </a:ext>
              </a:extLst>
            </p:cNvPr>
            <p:cNvSpPr/>
            <p:nvPr/>
          </p:nvSpPr>
          <p:spPr>
            <a:xfrm>
              <a:off x="2424778" y="2067891"/>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23" descr="Open book outline">
              <a:extLst>
                <a:ext uri="{FF2B5EF4-FFF2-40B4-BE49-F238E27FC236}">
                  <a16:creationId xmlns:a16="http://schemas.microsoft.com/office/drawing/2014/main" id="{AA112C19-712C-B27E-5B16-D4ECC8CD9A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8221" y="2971799"/>
              <a:ext cx="914400" cy="914400"/>
            </a:xfrm>
            <a:prstGeom prst="rect">
              <a:avLst/>
            </a:prstGeom>
          </p:spPr>
        </p:pic>
        <p:cxnSp>
          <p:nvCxnSpPr>
            <p:cNvPr id="26" name="Straight Arrow Connector 25">
              <a:extLst>
                <a:ext uri="{FF2B5EF4-FFF2-40B4-BE49-F238E27FC236}">
                  <a16:creationId xmlns:a16="http://schemas.microsoft.com/office/drawing/2014/main" id="{9CA5C2EF-82F6-E471-554A-6919A4521D1A}"/>
                </a:ext>
              </a:extLst>
            </p:cNvPr>
            <p:cNvCxnSpPr>
              <a:cxnSpLocks/>
              <a:stCxn id="19" idx="2"/>
              <a:endCxn id="17" idx="0"/>
            </p:cNvCxnSpPr>
            <p:nvPr/>
          </p:nvCxnSpPr>
          <p:spPr>
            <a:xfrm flipH="1">
              <a:off x="2077601" y="2553633"/>
              <a:ext cx="804377" cy="1715518"/>
            </a:xfrm>
            <a:prstGeom prst="straightConnector1">
              <a:avLst/>
            </a:prstGeom>
            <a:ln w="476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9F7CD0AD-E9AA-29E0-B626-965A8CE7E593}"/>
                </a:ext>
              </a:extLst>
            </p:cNvPr>
            <p:cNvCxnSpPr>
              <a:cxnSpLocks/>
              <a:stCxn id="19" idx="2"/>
              <a:endCxn id="18" idx="0"/>
            </p:cNvCxnSpPr>
            <p:nvPr/>
          </p:nvCxnSpPr>
          <p:spPr>
            <a:xfrm>
              <a:off x="2881978" y="2553633"/>
              <a:ext cx="529616" cy="1715518"/>
            </a:xfrm>
            <a:prstGeom prst="straightConnector1">
              <a:avLst/>
            </a:prstGeom>
            <a:ln w="476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A913158-BE5B-0945-8DE3-88D530D45F71}"/>
                </a:ext>
              </a:extLst>
            </p:cNvPr>
            <p:cNvSpPr/>
            <p:nvPr/>
          </p:nvSpPr>
          <p:spPr>
            <a:xfrm>
              <a:off x="2257397" y="3331282"/>
              <a:ext cx="444783" cy="1954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Graphic 33" descr="Open book outline">
              <a:extLst>
                <a:ext uri="{FF2B5EF4-FFF2-40B4-BE49-F238E27FC236}">
                  <a16:creationId xmlns:a16="http://schemas.microsoft.com/office/drawing/2014/main" id="{7452A009-648E-6D0A-EA90-FCF8DDB3A3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6418" y="2971799"/>
              <a:ext cx="914400" cy="914400"/>
            </a:xfrm>
            <a:prstGeom prst="rect">
              <a:avLst/>
            </a:prstGeom>
          </p:spPr>
        </p:pic>
        <p:sp>
          <p:nvSpPr>
            <p:cNvPr id="35" name="Oval 34">
              <a:extLst>
                <a:ext uri="{FF2B5EF4-FFF2-40B4-BE49-F238E27FC236}">
                  <a16:creationId xmlns:a16="http://schemas.microsoft.com/office/drawing/2014/main" id="{9D515DC6-3849-9739-9731-0AE49E03D5F3}"/>
                </a:ext>
              </a:extLst>
            </p:cNvPr>
            <p:cNvSpPr/>
            <p:nvPr/>
          </p:nvSpPr>
          <p:spPr>
            <a:xfrm>
              <a:off x="2937589" y="3331282"/>
              <a:ext cx="444783" cy="1954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Slide Number Placeholder 2">
            <a:extLst>
              <a:ext uri="{FF2B5EF4-FFF2-40B4-BE49-F238E27FC236}">
                <a16:creationId xmlns:a16="http://schemas.microsoft.com/office/drawing/2014/main" id="{FF66FC75-2BA0-D03D-0C51-CAD50315139E}"/>
              </a:ext>
            </a:extLst>
          </p:cNvPr>
          <p:cNvSpPr>
            <a:spLocks noGrp="1"/>
          </p:cNvSpPr>
          <p:nvPr>
            <p:ph type="sldNum" sz="quarter" idx="10"/>
          </p:nvPr>
        </p:nvSpPr>
        <p:spPr/>
        <p:txBody>
          <a:bodyPr/>
          <a:lstStyle/>
          <a:p>
            <a:pPr>
              <a:defRPr/>
            </a:pPr>
            <a:fld id="{5BB4BE56-62DA-4504-B58B-A51906D16A6E}" type="slidenum">
              <a:rPr lang="en-GB" smtClean="0"/>
              <a:pPr>
                <a:defRPr/>
              </a:pPr>
              <a:t>31</a:t>
            </a:fld>
            <a:endParaRPr lang="en-GB" dirty="0"/>
          </a:p>
        </p:txBody>
      </p:sp>
      <p:sp>
        <p:nvSpPr>
          <p:cNvPr id="20" name="Arrow: Right 19">
            <a:extLst>
              <a:ext uri="{FF2B5EF4-FFF2-40B4-BE49-F238E27FC236}">
                <a16:creationId xmlns:a16="http://schemas.microsoft.com/office/drawing/2014/main" id="{82848980-747F-51D2-83FC-894F5F50AA68}"/>
              </a:ext>
            </a:extLst>
          </p:cNvPr>
          <p:cNvSpPr/>
          <p:nvPr/>
        </p:nvSpPr>
        <p:spPr>
          <a:xfrm>
            <a:off x="4772494" y="2994098"/>
            <a:ext cx="978408" cy="914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6109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3F335-6C80-764A-55CC-D8590951B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F2A01-870F-667C-1634-ADFF47F0C3AA}"/>
              </a:ext>
            </a:extLst>
          </p:cNvPr>
          <p:cNvSpPr>
            <a:spLocks noGrp="1"/>
          </p:cNvSpPr>
          <p:nvPr>
            <p:ph type="title"/>
          </p:nvPr>
        </p:nvSpPr>
        <p:spPr/>
        <p:txBody>
          <a:bodyPr/>
          <a:lstStyle/>
          <a:p>
            <a:r>
              <a:rPr lang="en-GB" dirty="0"/>
              <a:t>Reference - triangulate</a:t>
            </a:r>
          </a:p>
        </p:txBody>
      </p:sp>
      <p:sp>
        <p:nvSpPr>
          <p:cNvPr id="3" name="Slide Number Placeholder 2">
            <a:extLst>
              <a:ext uri="{FF2B5EF4-FFF2-40B4-BE49-F238E27FC236}">
                <a16:creationId xmlns:a16="http://schemas.microsoft.com/office/drawing/2014/main" id="{1464512E-4004-EBB0-ECE1-A6819493CC1E}"/>
              </a:ext>
            </a:extLst>
          </p:cNvPr>
          <p:cNvSpPr>
            <a:spLocks noGrp="1"/>
          </p:cNvSpPr>
          <p:nvPr>
            <p:ph type="sldNum" sz="quarter" idx="10"/>
          </p:nvPr>
        </p:nvSpPr>
        <p:spPr>
          <a:xfrm>
            <a:off x="10992545" y="6529214"/>
            <a:ext cx="1171972" cy="284162"/>
          </a:xfrm>
          <a:prstGeom prst="rect">
            <a:avLst/>
          </a:prstGeom>
        </p:spPr>
        <p:txBody>
          <a:bodyPr/>
          <a:lstStyle/>
          <a:p>
            <a:pPr>
              <a:defRPr/>
            </a:pPr>
            <a:fld id="{5BB4BE56-62DA-4504-B58B-A51906D16A6E}" type="slidenum">
              <a:rPr lang="en-GB" smtClean="0"/>
              <a:pPr>
                <a:defRPr/>
              </a:pPr>
              <a:t>32</a:t>
            </a:fld>
            <a:endParaRPr lang="en-GB" dirty="0"/>
          </a:p>
        </p:txBody>
      </p:sp>
      <p:sp>
        <p:nvSpPr>
          <p:cNvPr id="4" name="Rectangle 3">
            <a:extLst>
              <a:ext uri="{FF2B5EF4-FFF2-40B4-BE49-F238E27FC236}">
                <a16:creationId xmlns:a16="http://schemas.microsoft.com/office/drawing/2014/main" id="{A9ED12DE-E1BE-E6DD-EE7C-4DFB99314F5A}"/>
              </a:ext>
            </a:extLst>
          </p:cNvPr>
          <p:cNvSpPr/>
          <p:nvPr/>
        </p:nvSpPr>
        <p:spPr>
          <a:xfrm>
            <a:off x="4568142" y="4189302"/>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6590761-C136-71C8-C33B-DFA11668163E}"/>
              </a:ext>
            </a:extLst>
          </p:cNvPr>
          <p:cNvSpPr/>
          <p:nvPr/>
        </p:nvSpPr>
        <p:spPr>
          <a:xfrm>
            <a:off x="5902135" y="4189302"/>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F5823FD-C94F-0823-B738-DB56285B07C1}"/>
              </a:ext>
            </a:extLst>
          </p:cNvPr>
          <p:cNvSpPr/>
          <p:nvPr/>
        </p:nvSpPr>
        <p:spPr>
          <a:xfrm>
            <a:off x="5303981" y="1254092"/>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Left-Right 6">
            <a:extLst>
              <a:ext uri="{FF2B5EF4-FFF2-40B4-BE49-F238E27FC236}">
                <a16:creationId xmlns:a16="http://schemas.microsoft.com/office/drawing/2014/main" id="{1080BF3C-6717-DE31-0E9E-7B004D989B6A}"/>
              </a:ext>
            </a:extLst>
          </p:cNvPr>
          <p:cNvSpPr/>
          <p:nvPr/>
        </p:nvSpPr>
        <p:spPr>
          <a:xfrm rot="18601756">
            <a:off x="4784680" y="3777010"/>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Left-Right 7">
            <a:extLst>
              <a:ext uri="{FF2B5EF4-FFF2-40B4-BE49-F238E27FC236}">
                <a16:creationId xmlns:a16="http://schemas.microsoft.com/office/drawing/2014/main" id="{71278E30-B74B-282E-8248-D77F482F4ADD}"/>
              </a:ext>
            </a:extLst>
          </p:cNvPr>
          <p:cNvSpPr/>
          <p:nvPr/>
        </p:nvSpPr>
        <p:spPr>
          <a:xfrm rot="13691707">
            <a:off x="5898035" y="3798128"/>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89356687-C4CA-B812-BCCC-03A7958F1714}"/>
              </a:ext>
            </a:extLst>
          </p:cNvPr>
          <p:cNvSpPr/>
          <p:nvPr/>
        </p:nvSpPr>
        <p:spPr>
          <a:xfrm rot="16200000">
            <a:off x="5431510" y="2021026"/>
            <a:ext cx="715487" cy="15310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E6B214B-D18A-FDC3-CD15-8B479B2E06B1}"/>
              </a:ext>
            </a:extLst>
          </p:cNvPr>
          <p:cNvSpPr/>
          <p:nvPr/>
        </p:nvSpPr>
        <p:spPr>
          <a:xfrm>
            <a:off x="4239187" y="2425444"/>
            <a:ext cx="3115551" cy="12498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D768996C-DCDB-93C4-D89E-DC43EA467A4E}"/>
              </a:ext>
            </a:extLst>
          </p:cNvPr>
          <p:cNvSpPr txBox="1"/>
          <p:nvPr/>
        </p:nvSpPr>
        <p:spPr>
          <a:xfrm>
            <a:off x="7493920" y="2626932"/>
            <a:ext cx="4412333" cy="1754326"/>
          </a:xfrm>
          <a:prstGeom prst="rect">
            <a:avLst/>
          </a:prstGeom>
          <a:noFill/>
        </p:spPr>
        <p:txBody>
          <a:bodyPr wrap="square">
            <a:spAutoFit/>
          </a:bodyPr>
          <a:lstStyle/>
          <a:p>
            <a:r>
              <a:rPr lang="en-GB" sz="1800" noProof="0" dirty="0"/>
              <a:t>Triangulate the mapping using ‘reference’ to objects in the domain – that is, a domain ontology</a:t>
            </a:r>
          </a:p>
          <a:p>
            <a:endParaRPr lang="en-GB" dirty="0"/>
          </a:p>
          <a:p>
            <a:r>
              <a:rPr lang="en-GB" dirty="0"/>
              <a:t>This assumes the systems represent (refer to) the same things in the world.</a:t>
            </a:r>
          </a:p>
        </p:txBody>
      </p:sp>
      <p:grpSp>
        <p:nvGrpSpPr>
          <p:cNvPr id="12" name="Group 11">
            <a:extLst>
              <a:ext uri="{FF2B5EF4-FFF2-40B4-BE49-F238E27FC236}">
                <a16:creationId xmlns:a16="http://schemas.microsoft.com/office/drawing/2014/main" id="{8EBFCED9-173B-CC1A-D48D-74FF801F0C47}"/>
              </a:ext>
            </a:extLst>
          </p:cNvPr>
          <p:cNvGrpSpPr/>
          <p:nvPr/>
        </p:nvGrpSpPr>
        <p:grpSpPr>
          <a:xfrm>
            <a:off x="657512" y="2572824"/>
            <a:ext cx="2244795" cy="2213546"/>
            <a:chOff x="657512" y="2572824"/>
            <a:chExt cx="2244795" cy="2213546"/>
          </a:xfrm>
        </p:grpSpPr>
        <p:pic>
          <p:nvPicPr>
            <p:cNvPr id="13" name="Graphic 12" descr="Earth globe: Africa and Europe with solid fill">
              <a:extLst>
                <a:ext uri="{FF2B5EF4-FFF2-40B4-BE49-F238E27FC236}">
                  <a16:creationId xmlns:a16="http://schemas.microsoft.com/office/drawing/2014/main" id="{21368CDD-1F51-E97C-C3B6-A75DE8A9BE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7512" y="2572824"/>
              <a:ext cx="2213546" cy="2213546"/>
            </a:xfrm>
            <a:prstGeom prst="rect">
              <a:avLst/>
            </a:prstGeom>
          </p:spPr>
        </p:pic>
        <p:pic>
          <p:nvPicPr>
            <p:cNvPr id="19" name="Graphic 18" descr="Confused person with solid fill">
              <a:extLst>
                <a:ext uri="{FF2B5EF4-FFF2-40B4-BE49-F238E27FC236}">
                  <a16:creationId xmlns:a16="http://schemas.microsoft.com/office/drawing/2014/main" id="{B485EE2F-C40E-3A57-1610-71E60DF89A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7907" y="2588256"/>
              <a:ext cx="914400" cy="914400"/>
            </a:xfrm>
            <a:prstGeom prst="rect">
              <a:avLst/>
            </a:prstGeom>
          </p:spPr>
        </p:pic>
      </p:grpSp>
      <p:sp>
        <p:nvSpPr>
          <p:cNvPr id="11" name="Rectangle 10">
            <a:extLst>
              <a:ext uri="{FF2B5EF4-FFF2-40B4-BE49-F238E27FC236}">
                <a16:creationId xmlns:a16="http://schemas.microsoft.com/office/drawing/2014/main" id="{B1F642C9-0739-5511-88F8-D1796716EB68}"/>
              </a:ext>
            </a:extLst>
          </p:cNvPr>
          <p:cNvSpPr/>
          <p:nvPr/>
        </p:nvSpPr>
        <p:spPr>
          <a:xfrm>
            <a:off x="5199214" y="2759613"/>
            <a:ext cx="1760882" cy="66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domain</a:t>
            </a:r>
          </a:p>
          <a:p>
            <a:pPr algn="ctr"/>
            <a:r>
              <a:rPr lang="en-GB" dirty="0"/>
              <a:t>ontology</a:t>
            </a:r>
          </a:p>
        </p:txBody>
      </p:sp>
      <p:sp>
        <p:nvSpPr>
          <p:cNvPr id="27" name="Oval 26">
            <a:extLst>
              <a:ext uri="{FF2B5EF4-FFF2-40B4-BE49-F238E27FC236}">
                <a16:creationId xmlns:a16="http://schemas.microsoft.com/office/drawing/2014/main" id="{8C3983FE-B284-A043-C607-A8D7FB0E780D}"/>
              </a:ext>
            </a:extLst>
          </p:cNvPr>
          <p:cNvSpPr/>
          <p:nvPr/>
        </p:nvSpPr>
        <p:spPr>
          <a:xfrm>
            <a:off x="5303981" y="3125769"/>
            <a:ext cx="144016" cy="6142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5C9CC975-7DAE-575F-B039-B4C7FC156ECF}"/>
              </a:ext>
            </a:extLst>
          </p:cNvPr>
          <p:cNvCxnSpPr>
            <a:cxnSpLocks/>
            <a:stCxn id="9" idx="7"/>
          </p:cNvCxnSpPr>
          <p:nvPr/>
        </p:nvCxnSpPr>
        <p:spPr>
          <a:xfrm flipH="1">
            <a:off x="5375989" y="1739834"/>
            <a:ext cx="413265" cy="13877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114E62D6-E571-E0AC-A784-F10AA4512536}"/>
              </a:ext>
            </a:extLst>
          </p:cNvPr>
          <p:cNvCxnSpPr>
            <a:cxnSpLocks/>
            <a:stCxn id="4" idx="0"/>
            <a:endCxn id="27" idx="3"/>
          </p:cNvCxnSpPr>
          <p:nvPr/>
        </p:nvCxnSpPr>
        <p:spPr>
          <a:xfrm flipV="1">
            <a:off x="5025342" y="3178200"/>
            <a:ext cx="299730" cy="10111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Straight Arrow Connector 27">
            <a:extLst>
              <a:ext uri="{FF2B5EF4-FFF2-40B4-BE49-F238E27FC236}">
                <a16:creationId xmlns:a16="http://schemas.microsoft.com/office/drawing/2014/main" id="{FAC7CE0B-4CD6-5804-5FF8-21A4CF4D83E1}"/>
              </a:ext>
            </a:extLst>
          </p:cNvPr>
          <p:cNvCxnSpPr>
            <a:cxnSpLocks/>
            <a:stCxn id="5" idx="0"/>
            <a:endCxn id="27" idx="5"/>
          </p:cNvCxnSpPr>
          <p:nvPr/>
        </p:nvCxnSpPr>
        <p:spPr>
          <a:xfrm flipH="1" flipV="1">
            <a:off x="5426906" y="3178200"/>
            <a:ext cx="932429" cy="10111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9691933D-3FB9-5B6D-1351-28EE2332F4A0}"/>
              </a:ext>
            </a:extLst>
          </p:cNvPr>
          <p:cNvCxnSpPr>
            <a:cxnSpLocks/>
            <a:stCxn id="27" idx="2"/>
          </p:cNvCxnSpPr>
          <p:nvPr/>
        </p:nvCxnSpPr>
        <p:spPr>
          <a:xfrm flipH="1" flipV="1">
            <a:off x="2746238" y="3072709"/>
            <a:ext cx="2557743" cy="837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67592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012B-A2E9-AA4F-3A54-FE058BACF4F2}"/>
              </a:ext>
            </a:extLst>
          </p:cNvPr>
          <p:cNvSpPr>
            <a:spLocks noGrp="1"/>
          </p:cNvSpPr>
          <p:nvPr>
            <p:ph type="title"/>
          </p:nvPr>
        </p:nvSpPr>
        <p:spPr/>
        <p:txBody>
          <a:bodyPr/>
          <a:lstStyle/>
          <a:p>
            <a:r>
              <a:rPr lang="en-GB" dirty="0"/>
              <a:t>Why bother with ontologies?</a:t>
            </a:r>
          </a:p>
        </p:txBody>
      </p:sp>
      <p:sp>
        <p:nvSpPr>
          <p:cNvPr id="4" name="Content Placeholder 3">
            <a:extLst>
              <a:ext uri="{FF2B5EF4-FFF2-40B4-BE49-F238E27FC236}">
                <a16:creationId xmlns:a16="http://schemas.microsoft.com/office/drawing/2014/main" id="{11340050-A087-8508-3FD2-57096FA9BB67}"/>
              </a:ext>
            </a:extLst>
          </p:cNvPr>
          <p:cNvSpPr>
            <a:spLocks noGrp="1"/>
          </p:cNvSpPr>
          <p:nvPr>
            <p:ph sz="quarter" idx="13"/>
          </p:nvPr>
        </p:nvSpPr>
        <p:spPr/>
        <p:txBody>
          <a:bodyPr/>
          <a:lstStyle/>
          <a:p>
            <a:r>
              <a:rPr lang="en-GB" dirty="0"/>
              <a:t>Because improving interoperability is key to improving computer ecosystems, and </a:t>
            </a:r>
          </a:p>
          <a:p>
            <a:pPr lvl="1"/>
            <a:r>
              <a:rPr lang="en-GB" dirty="0"/>
              <a:t>ontologies enhance interoperability </a:t>
            </a:r>
          </a:p>
          <a:p>
            <a:pPr lvl="2"/>
            <a:r>
              <a:rPr lang="en-GB" dirty="0"/>
              <a:t>by helping to enable the use of reference </a:t>
            </a:r>
          </a:p>
          <a:p>
            <a:pPr lvl="3"/>
            <a:r>
              <a:rPr lang="en-GB" dirty="0"/>
              <a:t>to triangulate the interlingua translation </a:t>
            </a:r>
          </a:p>
          <a:p>
            <a:pPr lvl="4"/>
            <a:r>
              <a:rPr lang="en-GB" dirty="0"/>
              <a:t>in the data exchange process </a:t>
            </a:r>
          </a:p>
        </p:txBody>
      </p:sp>
      <p:sp>
        <p:nvSpPr>
          <p:cNvPr id="3" name="Slide Number Placeholder 2">
            <a:extLst>
              <a:ext uri="{FF2B5EF4-FFF2-40B4-BE49-F238E27FC236}">
                <a16:creationId xmlns:a16="http://schemas.microsoft.com/office/drawing/2014/main" id="{3F8F5839-76A7-8449-2DEA-DAA0A020F7DE}"/>
              </a:ext>
            </a:extLst>
          </p:cNvPr>
          <p:cNvSpPr>
            <a:spLocks noGrp="1"/>
          </p:cNvSpPr>
          <p:nvPr>
            <p:ph type="sldNum" sz="quarter" idx="10"/>
          </p:nvPr>
        </p:nvSpPr>
        <p:spPr/>
        <p:txBody>
          <a:bodyPr/>
          <a:lstStyle/>
          <a:p>
            <a:pPr>
              <a:defRPr/>
            </a:pPr>
            <a:fld id="{5BB4BE56-62DA-4504-B58B-A51906D16A6E}" type="slidenum">
              <a:rPr lang="en-GB" smtClean="0"/>
              <a:pPr>
                <a:defRPr/>
              </a:pPr>
              <a:t>33</a:t>
            </a:fld>
            <a:endParaRPr lang="en-GB" dirty="0"/>
          </a:p>
        </p:txBody>
      </p:sp>
    </p:spTree>
    <p:extLst>
      <p:ext uri="{BB962C8B-B14F-4D97-AF65-F5344CB8AC3E}">
        <p14:creationId xmlns:p14="http://schemas.microsoft.com/office/powerpoint/2010/main" val="1168127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65A7F-EA5C-F71E-C0D6-7957CB0E35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FE0DEC0-9107-FE9C-066C-9C46BBA18884}"/>
              </a:ext>
            </a:extLst>
          </p:cNvPr>
          <p:cNvSpPr>
            <a:spLocks noGrp="1"/>
          </p:cNvSpPr>
          <p:nvPr>
            <p:ph type="ctrTitle"/>
          </p:nvPr>
        </p:nvSpPr>
        <p:spPr/>
        <p:txBody>
          <a:bodyPr/>
          <a:lstStyle/>
          <a:p>
            <a:r>
              <a:rPr lang="en-GB" dirty="0"/>
              <a:t>Foundational ontologies – purpose</a:t>
            </a:r>
          </a:p>
        </p:txBody>
      </p:sp>
      <p:sp>
        <p:nvSpPr>
          <p:cNvPr id="6" name="Subtitle 5">
            <a:extLst>
              <a:ext uri="{FF2B5EF4-FFF2-40B4-BE49-F238E27FC236}">
                <a16:creationId xmlns:a16="http://schemas.microsoft.com/office/drawing/2014/main" id="{F0AFF5B7-5678-C4D0-72DC-D262353C5F23}"/>
              </a:ext>
            </a:extLst>
          </p:cNvPr>
          <p:cNvSpPr>
            <a:spLocks noGrp="1"/>
          </p:cNvSpPr>
          <p:nvPr>
            <p:ph type="subTitle" idx="1"/>
          </p:nvPr>
        </p:nvSpPr>
        <p:spPr/>
        <p:txBody>
          <a:bodyPr/>
          <a:lstStyle/>
          <a:p>
            <a:r>
              <a:rPr lang="en-GB" dirty="0"/>
              <a:t>Why bother with foundational ontologies?</a:t>
            </a:r>
          </a:p>
        </p:txBody>
      </p:sp>
    </p:spTree>
    <p:extLst>
      <p:ext uri="{BB962C8B-B14F-4D97-AF65-F5344CB8AC3E}">
        <p14:creationId xmlns:p14="http://schemas.microsoft.com/office/powerpoint/2010/main" val="92568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2A9F33-F622-602B-6E83-A8AE7126CD69}"/>
              </a:ext>
            </a:extLst>
          </p:cNvPr>
          <p:cNvSpPr>
            <a:spLocks noGrp="1"/>
          </p:cNvSpPr>
          <p:nvPr>
            <p:ph type="title"/>
          </p:nvPr>
        </p:nvSpPr>
        <p:spPr/>
        <p:txBody>
          <a:bodyPr/>
          <a:lstStyle/>
          <a:p>
            <a:r>
              <a:rPr lang="en-GB" dirty="0"/>
              <a:t>Why bother with foundational ontologies?</a:t>
            </a:r>
          </a:p>
        </p:txBody>
      </p:sp>
      <p:sp>
        <p:nvSpPr>
          <p:cNvPr id="5" name="Content Placeholder 4">
            <a:extLst>
              <a:ext uri="{FF2B5EF4-FFF2-40B4-BE49-F238E27FC236}">
                <a16:creationId xmlns:a16="http://schemas.microsoft.com/office/drawing/2014/main" id="{278B12D7-7451-2908-B472-1432E1BAE0CE}"/>
              </a:ext>
            </a:extLst>
          </p:cNvPr>
          <p:cNvSpPr>
            <a:spLocks noGrp="1"/>
          </p:cNvSpPr>
          <p:nvPr>
            <p:ph sz="quarter" idx="13"/>
          </p:nvPr>
        </p:nvSpPr>
        <p:spPr/>
        <p:txBody>
          <a:bodyPr/>
          <a:lstStyle/>
          <a:p>
            <a:r>
              <a:rPr lang="en-GB" dirty="0"/>
              <a:t>We have a domain ontology</a:t>
            </a:r>
          </a:p>
          <a:p>
            <a:r>
              <a:rPr lang="en-GB" dirty="0"/>
              <a:t>Why do we need a foundational ontology?</a:t>
            </a:r>
          </a:p>
          <a:p>
            <a:r>
              <a:rPr lang="en-GB" dirty="0"/>
              <a:t>Show that:</a:t>
            </a:r>
          </a:p>
          <a:p>
            <a:pPr lvl="1"/>
            <a:r>
              <a:rPr lang="en-GB" dirty="0"/>
              <a:t>the domain ontology, on its own, is undermined by ontological relativity’s</a:t>
            </a:r>
          </a:p>
          <a:p>
            <a:pPr lvl="2"/>
            <a:r>
              <a:rPr lang="en-GB" dirty="0"/>
              <a:t>three theses of indeterminacy</a:t>
            </a:r>
          </a:p>
          <a:p>
            <a:pPr lvl="1"/>
            <a:r>
              <a:rPr lang="en-GB" dirty="0"/>
              <a:t>this indeterminacy is resolved by the foundational ontology</a:t>
            </a:r>
          </a:p>
        </p:txBody>
      </p:sp>
      <p:sp>
        <p:nvSpPr>
          <p:cNvPr id="3" name="Slide Number Placeholder 2">
            <a:extLst>
              <a:ext uri="{FF2B5EF4-FFF2-40B4-BE49-F238E27FC236}">
                <a16:creationId xmlns:a16="http://schemas.microsoft.com/office/drawing/2014/main" id="{274ECD97-8986-BE28-DADA-CD253E57DEBE}"/>
              </a:ext>
            </a:extLst>
          </p:cNvPr>
          <p:cNvSpPr>
            <a:spLocks noGrp="1"/>
          </p:cNvSpPr>
          <p:nvPr>
            <p:ph type="sldNum" sz="quarter" idx="10"/>
          </p:nvPr>
        </p:nvSpPr>
        <p:spPr>
          <a:xfrm>
            <a:off x="10992545" y="6529214"/>
            <a:ext cx="1171972" cy="284162"/>
          </a:xfrm>
          <a:prstGeom prst="rect">
            <a:avLst/>
          </a:prstGeom>
        </p:spPr>
        <p:txBody>
          <a:bodyPr/>
          <a:lstStyle/>
          <a:p>
            <a:pPr>
              <a:defRPr/>
            </a:pPr>
            <a:fld id="{5BB4BE56-62DA-4504-B58B-A51906D16A6E}" type="slidenum">
              <a:rPr lang="en-GB" smtClean="0"/>
              <a:pPr>
                <a:defRPr/>
              </a:pPr>
              <a:t>35</a:t>
            </a:fld>
            <a:endParaRPr lang="en-GB" dirty="0"/>
          </a:p>
        </p:txBody>
      </p:sp>
    </p:spTree>
    <p:extLst>
      <p:ext uri="{BB962C8B-B14F-4D97-AF65-F5344CB8AC3E}">
        <p14:creationId xmlns:p14="http://schemas.microsoft.com/office/powerpoint/2010/main" val="3682317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A82E-47B6-1D77-B862-5EFC298C5395}"/>
              </a:ext>
            </a:extLst>
          </p:cNvPr>
          <p:cNvSpPr>
            <a:spLocks noGrp="1"/>
          </p:cNvSpPr>
          <p:nvPr>
            <p:ph type="title"/>
          </p:nvPr>
        </p:nvSpPr>
        <p:spPr>
          <a:xfrm>
            <a:off x="1127448" y="136446"/>
            <a:ext cx="10778804" cy="792242"/>
          </a:xfrm>
        </p:spPr>
        <p:txBody>
          <a:bodyPr/>
          <a:lstStyle/>
          <a:p>
            <a:r>
              <a:rPr lang="en-GB" dirty="0"/>
              <a:t>Quine’s three theses of indeterminacy</a:t>
            </a:r>
          </a:p>
        </p:txBody>
      </p:sp>
      <p:sp>
        <p:nvSpPr>
          <p:cNvPr id="3" name="Content Placeholder 2">
            <a:extLst>
              <a:ext uri="{FF2B5EF4-FFF2-40B4-BE49-F238E27FC236}">
                <a16:creationId xmlns:a16="http://schemas.microsoft.com/office/drawing/2014/main" id="{2D7FB6B1-07E3-7934-D179-9F917C3858C4}"/>
              </a:ext>
            </a:extLst>
          </p:cNvPr>
          <p:cNvSpPr>
            <a:spLocks noGrp="1"/>
          </p:cNvSpPr>
          <p:nvPr>
            <p:ph sz="quarter" idx="13"/>
          </p:nvPr>
        </p:nvSpPr>
        <p:spPr>
          <a:xfrm>
            <a:off x="895415" y="1128681"/>
            <a:ext cx="11010876" cy="5300715"/>
          </a:xfrm>
        </p:spPr>
        <p:txBody>
          <a:bodyPr>
            <a:normAutofit fontScale="92500" lnSpcReduction="20000"/>
          </a:bodyPr>
          <a:lstStyle/>
          <a:p>
            <a:r>
              <a:rPr lang="en-GB" dirty="0"/>
              <a:t>Ontological relativity is underpinned by three theses of indeterminacy</a:t>
            </a:r>
          </a:p>
          <a:p>
            <a:r>
              <a:rPr lang="en-GB" dirty="0"/>
              <a:t>“Three theses of indeterminacy have figured conspicuously in my writings:</a:t>
            </a:r>
          </a:p>
          <a:p>
            <a:pPr lvl="1"/>
            <a:r>
              <a:rPr lang="en-GB" dirty="0"/>
              <a:t>indeterminacy of </a:t>
            </a:r>
            <a:r>
              <a:rPr lang="en-GB" b="1" dirty="0"/>
              <a:t>translation</a:t>
            </a:r>
            <a:r>
              <a:rPr lang="en-GB" dirty="0"/>
              <a:t>, </a:t>
            </a:r>
          </a:p>
          <a:p>
            <a:pPr lvl="1"/>
            <a:r>
              <a:rPr lang="en-GB" dirty="0"/>
              <a:t>inscrutability of </a:t>
            </a:r>
            <a:r>
              <a:rPr lang="en-GB" b="1" dirty="0"/>
              <a:t>reference</a:t>
            </a:r>
            <a:r>
              <a:rPr lang="en-GB" dirty="0"/>
              <a:t>, and </a:t>
            </a:r>
          </a:p>
          <a:p>
            <a:pPr lvl="1"/>
            <a:r>
              <a:rPr lang="en-GB" dirty="0"/>
              <a:t>underdetermination of scientific theory.”</a:t>
            </a:r>
          </a:p>
          <a:p>
            <a:pPr lvl="2"/>
            <a:r>
              <a:rPr lang="en-GB" i="1" dirty="0"/>
              <a:t>Quine, W. V. O. (2008). Three Indeterminacies.</a:t>
            </a:r>
            <a:endParaRPr lang="en-GB" dirty="0"/>
          </a:p>
          <a:p>
            <a:pPr lvl="1"/>
            <a:r>
              <a:rPr lang="en-GB" i="1" dirty="0"/>
              <a:t>NOTE: translation and reference are key to successful interoperability</a:t>
            </a:r>
          </a:p>
          <a:p>
            <a:r>
              <a:rPr lang="en-GB" dirty="0"/>
              <a:t>Regarded as an important topic: for example:</a:t>
            </a:r>
          </a:p>
          <a:p>
            <a:pPr lvl="1"/>
            <a:r>
              <a:rPr lang="en-GB" dirty="0"/>
              <a:t>“W. V. O. Quine’s contention that translation is indeterminate has been among the most widely discussed and controversial theses in modern analytical philosophy. It is a standard bearer for one of the late twentieth century’s most characteristic philosophical preoccupations …”</a:t>
            </a:r>
          </a:p>
          <a:p>
            <a:pPr lvl="3"/>
            <a:r>
              <a:rPr lang="en-GB" i="1" dirty="0"/>
              <a:t>Crispin Wright (1999). "Chapter 16: The indeterminacy of translation</a:t>
            </a:r>
          </a:p>
          <a:p>
            <a:r>
              <a:rPr lang="en-GB" dirty="0"/>
              <a:t>Leave aside the controversy</a:t>
            </a:r>
          </a:p>
          <a:p>
            <a:pPr lvl="1"/>
            <a:r>
              <a:rPr lang="en-GB" dirty="0"/>
              <a:t>we can use this to explain the role of foundational ontology </a:t>
            </a:r>
          </a:p>
          <a:p>
            <a:pPr lvl="2"/>
            <a:r>
              <a:rPr lang="en-GB" dirty="0"/>
              <a:t>as a tool to manage metaphysical indeterminacy</a:t>
            </a:r>
          </a:p>
        </p:txBody>
      </p:sp>
      <p:sp>
        <p:nvSpPr>
          <p:cNvPr id="4" name="Slide Number Placeholder 3">
            <a:extLst>
              <a:ext uri="{FF2B5EF4-FFF2-40B4-BE49-F238E27FC236}">
                <a16:creationId xmlns:a16="http://schemas.microsoft.com/office/drawing/2014/main" id="{FD0E9E06-D67D-CD79-EE44-F60FE250D9B3}"/>
              </a:ext>
            </a:extLst>
          </p:cNvPr>
          <p:cNvSpPr>
            <a:spLocks noGrp="1"/>
          </p:cNvSpPr>
          <p:nvPr>
            <p:ph type="sldNum" sz="quarter" idx="10"/>
          </p:nvPr>
        </p:nvSpPr>
        <p:spPr>
          <a:xfrm>
            <a:off x="10992545" y="6529214"/>
            <a:ext cx="1171972" cy="284162"/>
          </a:xfrm>
          <a:prstGeom prst="rect">
            <a:avLst/>
          </a:prstGeom>
        </p:spPr>
        <p:txBody>
          <a:bodyPr/>
          <a:lstStyle/>
          <a:p>
            <a:fld id="{714B418A-A2A3-4D4B-B5CA-3107C73BA013}" type="slidenum">
              <a:rPr lang="en-GB" smtClean="0"/>
              <a:pPr/>
              <a:t>36</a:t>
            </a:fld>
            <a:endParaRPr lang="en-GB" dirty="0"/>
          </a:p>
        </p:txBody>
      </p:sp>
    </p:spTree>
    <p:extLst>
      <p:ext uri="{BB962C8B-B14F-4D97-AF65-F5344CB8AC3E}">
        <p14:creationId xmlns:p14="http://schemas.microsoft.com/office/powerpoint/2010/main" val="2619021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9BCD-3821-1DF3-F012-82F2381DFF26}"/>
              </a:ext>
            </a:extLst>
          </p:cNvPr>
          <p:cNvSpPr>
            <a:spLocks noGrp="1"/>
          </p:cNvSpPr>
          <p:nvPr>
            <p:ph type="title"/>
          </p:nvPr>
        </p:nvSpPr>
        <p:spPr/>
        <p:txBody>
          <a:bodyPr/>
          <a:lstStyle/>
          <a:p>
            <a:r>
              <a:rPr lang="en-GB" dirty="0"/>
              <a:t>Three consequences of indeterminacy</a:t>
            </a:r>
          </a:p>
        </p:txBody>
      </p:sp>
      <p:sp>
        <p:nvSpPr>
          <p:cNvPr id="3" name="Content Placeholder 2">
            <a:extLst>
              <a:ext uri="{FF2B5EF4-FFF2-40B4-BE49-F238E27FC236}">
                <a16:creationId xmlns:a16="http://schemas.microsoft.com/office/drawing/2014/main" id="{AB932A5C-63DB-CA95-ECE7-290E91E1FF21}"/>
              </a:ext>
            </a:extLst>
          </p:cNvPr>
          <p:cNvSpPr>
            <a:spLocks noGrp="1"/>
          </p:cNvSpPr>
          <p:nvPr>
            <p:ph sz="quarter" idx="13"/>
          </p:nvPr>
        </p:nvSpPr>
        <p:spPr/>
        <p:txBody>
          <a:bodyPr/>
          <a:lstStyle/>
          <a:p>
            <a:r>
              <a:rPr lang="en-GB" dirty="0"/>
              <a:t>There may be </a:t>
            </a:r>
            <a:r>
              <a:rPr lang="en-GB" b="1" dirty="0"/>
              <a:t>no</a:t>
            </a:r>
            <a:r>
              <a:rPr lang="en-GB" dirty="0"/>
              <a:t> unique way to:</a:t>
            </a:r>
          </a:p>
          <a:p>
            <a:pPr lvl="1"/>
            <a:r>
              <a:rPr lang="en-GB" dirty="0"/>
              <a:t>translate between two languages</a:t>
            </a:r>
          </a:p>
          <a:p>
            <a:pPr lvl="2"/>
            <a:r>
              <a:rPr lang="en-GB" dirty="0"/>
              <a:t>so, no single candidate interlingua</a:t>
            </a:r>
          </a:p>
          <a:p>
            <a:pPr lvl="3"/>
            <a:r>
              <a:rPr lang="en-GB" dirty="0"/>
              <a:t>weakens the translation interlingua approach</a:t>
            </a:r>
          </a:p>
          <a:p>
            <a:pPr lvl="1"/>
            <a:r>
              <a:rPr lang="en-GB" dirty="0"/>
              <a:t>determine the reference of terms in the languages</a:t>
            </a:r>
          </a:p>
          <a:p>
            <a:pPr lvl="2"/>
            <a:r>
              <a:rPr lang="en-GB" dirty="0"/>
              <a:t>so, no unique set of real-world objects to refer to </a:t>
            </a:r>
          </a:p>
          <a:p>
            <a:pPr lvl="3"/>
            <a:r>
              <a:rPr lang="en-GB" dirty="0"/>
              <a:t>weakens the real-world approach</a:t>
            </a:r>
          </a:p>
          <a:p>
            <a:pPr lvl="1"/>
            <a:r>
              <a:rPr lang="en-GB" dirty="0"/>
              <a:t>build a scientific account of our empirical data</a:t>
            </a:r>
          </a:p>
          <a:p>
            <a:pPr lvl="2"/>
            <a:r>
              <a:rPr lang="en-GB" dirty="0"/>
              <a:t>so, we cannot empirically test our theories</a:t>
            </a:r>
          </a:p>
          <a:p>
            <a:pPr lvl="2"/>
            <a:endParaRPr lang="en-GB" dirty="0"/>
          </a:p>
          <a:p>
            <a:r>
              <a:rPr lang="en-GB" dirty="0"/>
              <a:t>Roughly:</a:t>
            </a:r>
          </a:p>
          <a:p>
            <a:pPr lvl="1"/>
            <a:r>
              <a:rPr lang="en-GB" dirty="0"/>
              <a:t>the metaphysics deals with the ‘stuff’ science cannot</a:t>
            </a:r>
          </a:p>
          <a:p>
            <a:endParaRPr lang="en-GB" dirty="0"/>
          </a:p>
        </p:txBody>
      </p:sp>
      <p:sp>
        <p:nvSpPr>
          <p:cNvPr id="4" name="Slide Number Placeholder 3">
            <a:extLst>
              <a:ext uri="{FF2B5EF4-FFF2-40B4-BE49-F238E27FC236}">
                <a16:creationId xmlns:a16="http://schemas.microsoft.com/office/drawing/2014/main" id="{EF66125A-ABC4-3A2E-AFD2-3E50A5FAC683}"/>
              </a:ext>
            </a:extLst>
          </p:cNvPr>
          <p:cNvSpPr>
            <a:spLocks noGrp="1"/>
          </p:cNvSpPr>
          <p:nvPr>
            <p:ph type="sldNum" sz="quarter" idx="10"/>
          </p:nvPr>
        </p:nvSpPr>
        <p:spPr>
          <a:xfrm>
            <a:off x="10992545" y="6529214"/>
            <a:ext cx="1171972" cy="284162"/>
          </a:xfrm>
          <a:prstGeom prst="rect">
            <a:avLst/>
          </a:prstGeom>
        </p:spPr>
        <p:txBody>
          <a:bodyPr/>
          <a:lstStyle/>
          <a:p>
            <a:pPr>
              <a:defRPr/>
            </a:pPr>
            <a:fld id="{714B418A-A2A3-4D4B-B5CA-3107C73BA013}" type="slidenum">
              <a:rPr lang="en-GB" smtClean="0"/>
              <a:pPr>
                <a:defRPr/>
              </a:pPr>
              <a:t>37</a:t>
            </a:fld>
            <a:endParaRPr lang="en-GB" dirty="0"/>
          </a:p>
        </p:txBody>
      </p:sp>
    </p:spTree>
    <p:extLst>
      <p:ext uri="{BB962C8B-B14F-4D97-AF65-F5344CB8AC3E}">
        <p14:creationId xmlns:p14="http://schemas.microsoft.com/office/powerpoint/2010/main" val="863968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A4E363-5D8E-A2B4-E8DF-746509044056}"/>
              </a:ext>
            </a:extLst>
          </p:cNvPr>
          <p:cNvSpPr/>
          <p:nvPr/>
        </p:nvSpPr>
        <p:spPr>
          <a:xfrm>
            <a:off x="899068" y="0"/>
            <a:ext cx="11296650" cy="5661248"/>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7120D00F-708B-1325-BD81-13CF9B353B7A}"/>
              </a:ext>
            </a:extLst>
          </p:cNvPr>
          <p:cNvSpPr>
            <a:spLocks noGrp="1"/>
          </p:cNvSpPr>
          <p:nvPr>
            <p:ph type="title"/>
          </p:nvPr>
        </p:nvSpPr>
        <p:spPr>
          <a:xfrm>
            <a:off x="1127448" y="136446"/>
            <a:ext cx="10778804" cy="792242"/>
          </a:xfrm>
        </p:spPr>
        <p:txBody>
          <a:bodyPr/>
          <a:lstStyle/>
          <a:p>
            <a:r>
              <a:rPr lang="en-GB" dirty="0"/>
              <a:t>For more background on Quine’s ontological relativity </a:t>
            </a:r>
          </a:p>
        </p:txBody>
      </p:sp>
      <p:sp>
        <p:nvSpPr>
          <p:cNvPr id="5" name="Content Placeholder 4">
            <a:extLst>
              <a:ext uri="{FF2B5EF4-FFF2-40B4-BE49-F238E27FC236}">
                <a16:creationId xmlns:a16="http://schemas.microsoft.com/office/drawing/2014/main" id="{848191CF-266D-2EE6-DBA2-94256552E7B4}"/>
              </a:ext>
            </a:extLst>
          </p:cNvPr>
          <p:cNvSpPr>
            <a:spLocks noGrp="1"/>
          </p:cNvSpPr>
          <p:nvPr>
            <p:ph sz="quarter" idx="13"/>
          </p:nvPr>
        </p:nvSpPr>
        <p:spPr>
          <a:xfrm>
            <a:off x="895415" y="1128681"/>
            <a:ext cx="11010876" cy="5300715"/>
          </a:xfrm>
        </p:spPr>
        <p:txBody>
          <a:bodyPr>
            <a:normAutofit/>
          </a:bodyPr>
          <a:lstStyle/>
          <a:p>
            <a:r>
              <a:rPr lang="en-GB" dirty="0"/>
              <a:t>WVO Quine’s essay, “Ontological Relativity” (1969) turned 50 in 2019</a:t>
            </a:r>
          </a:p>
          <a:p>
            <a:r>
              <a:rPr lang="en-GB" dirty="0"/>
              <a:t>Recurring topic in his work, see (for example):</a:t>
            </a:r>
          </a:p>
          <a:p>
            <a:pPr lvl="1"/>
            <a:r>
              <a:rPr lang="en-GB" dirty="0"/>
              <a:t>1960, Word and Object</a:t>
            </a:r>
          </a:p>
          <a:p>
            <a:pPr lvl="1"/>
            <a:r>
              <a:rPr lang="en-GB" dirty="0"/>
              <a:t>1970, On the Reasons for the Indeterminacy of Translation</a:t>
            </a:r>
          </a:p>
          <a:p>
            <a:pPr lvl="1"/>
            <a:r>
              <a:rPr lang="en-GB" dirty="0"/>
              <a:t>1974, The Roots of Reference</a:t>
            </a:r>
          </a:p>
          <a:p>
            <a:pPr lvl="1"/>
            <a:r>
              <a:rPr lang="en-GB" dirty="0"/>
              <a:t>1975, On Empirically Equivalent Systems of the World</a:t>
            </a:r>
          </a:p>
          <a:p>
            <a:pPr lvl="1"/>
            <a:r>
              <a:rPr lang="en-GB" dirty="0"/>
              <a:t>2008, Three indeterminacies</a:t>
            </a:r>
          </a:p>
          <a:p>
            <a:pPr lvl="1"/>
            <a:r>
              <a:rPr lang="en-GB" dirty="0"/>
              <a:t>…</a:t>
            </a:r>
          </a:p>
          <a:p>
            <a:r>
              <a:rPr lang="en-GB" sz="1800" dirty="0"/>
              <a:t>See also: https://plato.stanford.edu/entries/quine/#UndeTheoEvidIndeTran</a:t>
            </a:r>
          </a:p>
        </p:txBody>
      </p:sp>
      <p:pic>
        <p:nvPicPr>
          <p:cNvPr id="2" name="Picture 1">
            <a:extLst>
              <a:ext uri="{FF2B5EF4-FFF2-40B4-BE49-F238E27FC236}">
                <a16:creationId xmlns:a16="http://schemas.microsoft.com/office/drawing/2014/main" id="{970AFDC4-BFE2-3B0F-DA26-36242B6C1FB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569430" y="4365104"/>
            <a:ext cx="1591194" cy="1201016"/>
          </a:xfrm>
          <a:prstGeom prst="rect">
            <a:avLst/>
          </a:prstGeom>
        </p:spPr>
      </p:pic>
      <p:sp>
        <p:nvSpPr>
          <p:cNvPr id="3" name="Slide Number Placeholder 2">
            <a:extLst>
              <a:ext uri="{FF2B5EF4-FFF2-40B4-BE49-F238E27FC236}">
                <a16:creationId xmlns:a16="http://schemas.microsoft.com/office/drawing/2014/main" id="{4CAB064E-C8D1-AC8B-607C-61E3BB3D17E3}"/>
              </a:ext>
            </a:extLst>
          </p:cNvPr>
          <p:cNvSpPr>
            <a:spLocks noGrp="1"/>
          </p:cNvSpPr>
          <p:nvPr>
            <p:ph type="sldNum" sz="quarter" idx="10"/>
          </p:nvPr>
        </p:nvSpPr>
        <p:spPr>
          <a:xfrm>
            <a:off x="10992545" y="6529214"/>
            <a:ext cx="1171972" cy="284162"/>
          </a:xfrm>
          <a:prstGeom prst="rect">
            <a:avLst/>
          </a:prstGeom>
        </p:spPr>
        <p:txBody>
          <a:bodyPr/>
          <a:lstStyle/>
          <a:p>
            <a:pPr>
              <a:defRPr/>
            </a:pPr>
            <a:fld id="{714B418A-A2A3-4D4B-B5CA-3107C73BA013}" type="slidenum">
              <a:rPr lang="en-GB" smtClean="0"/>
              <a:pPr>
                <a:defRPr/>
              </a:pPr>
              <a:t>38</a:t>
            </a:fld>
            <a:endParaRPr lang="en-GB" dirty="0"/>
          </a:p>
        </p:txBody>
      </p:sp>
    </p:spTree>
    <p:extLst>
      <p:ext uri="{BB962C8B-B14F-4D97-AF65-F5344CB8AC3E}">
        <p14:creationId xmlns:p14="http://schemas.microsoft.com/office/powerpoint/2010/main" val="586787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8DD5F-9A55-EFA6-1B72-01515BFDA612}"/>
              </a:ext>
            </a:extLst>
          </p:cNvPr>
          <p:cNvSpPr>
            <a:spLocks noGrp="1"/>
          </p:cNvSpPr>
          <p:nvPr>
            <p:ph type="title"/>
          </p:nvPr>
        </p:nvSpPr>
        <p:spPr/>
        <p:txBody>
          <a:bodyPr/>
          <a:lstStyle/>
          <a:p>
            <a:r>
              <a:rPr lang="en-GB" dirty="0"/>
              <a:t>Why bother with foundational ontologies?</a:t>
            </a:r>
          </a:p>
        </p:txBody>
      </p:sp>
      <p:sp>
        <p:nvSpPr>
          <p:cNvPr id="3" name="Content Placeholder 2">
            <a:extLst>
              <a:ext uri="{FF2B5EF4-FFF2-40B4-BE49-F238E27FC236}">
                <a16:creationId xmlns:a16="http://schemas.microsoft.com/office/drawing/2014/main" id="{F8C15F39-25DD-A712-52BF-A1EC4FBC86B2}"/>
              </a:ext>
            </a:extLst>
          </p:cNvPr>
          <p:cNvSpPr>
            <a:spLocks noGrp="1"/>
          </p:cNvSpPr>
          <p:nvPr>
            <p:ph sz="quarter" idx="13"/>
          </p:nvPr>
        </p:nvSpPr>
        <p:spPr/>
        <p:txBody>
          <a:bodyPr>
            <a:normAutofit/>
          </a:bodyPr>
          <a:lstStyle/>
          <a:p>
            <a:r>
              <a:rPr lang="en-GB" dirty="0"/>
              <a:t>The domain ontology, on its own, is undermined by ontological relativity’s</a:t>
            </a:r>
          </a:p>
          <a:p>
            <a:pPr lvl="1"/>
            <a:r>
              <a:rPr lang="en-GB" dirty="0"/>
              <a:t>three theses of indeterminacy</a:t>
            </a:r>
          </a:p>
          <a:p>
            <a:r>
              <a:rPr lang="en-GB" dirty="0"/>
              <a:t>There are metaphysical choices that aren’t empirical</a:t>
            </a:r>
          </a:p>
          <a:p>
            <a:endParaRPr lang="en-GB" dirty="0"/>
          </a:p>
          <a:p>
            <a:r>
              <a:rPr lang="en-GB" dirty="0"/>
              <a:t>Foundational ontologies are a way to regain determinacy</a:t>
            </a:r>
          </a:p>
          <a:p>
            <a:pPr lvl="1"/>
            <a:r>
              <a:rPr lang="en-GB" dirty="0"/>
              <a:t>the foundational ontologies address these choices in a systematic metaphysical architecture</a:t>
            </a:r>
          </a:p>
          <a:p>
            <a:pPr lvl="1"/>
            <a:r>
              <a:rPr lang="en-GB" dirty="0"/>
              <a:t>this mitigates the indeterminacy</a:t>
            </a:r>
          </a:p>
          <a:p>
            <a:pPr lvl="1"/>
            <a:r>
              <a:rPr lang="en-GB" dirty="0"/>
              <a:t>but, it can be resolved in multiple ways,</a:t>
            </a:r>
          </a:p>
          <a:p>
            <a:pPr lvl="2"/>
            <a:r>
              <a:rPr lang="en-GB" dirty="0"/>
              <a:t>by foundational ontologies with different metaphysical architectures</a:t>
            </a:r>
          </a:p>
          <a:p>
            <a:pPr lvl="3"/>
            <a:r>
              <a:rPr lang="en-GB" dirty="0"/>
              <a:t>in other words, there are multiple possible foundational ontologies</a:t>
            </a:r>
          </a:p>
        </p:txBody>
      </p:sp>
      <p:sp>
        <p:nvSpPr>
          <p:cNvPr id="4" name="Slide Number Placeholder 3">
            <a:extLst>
              <a:ext uri="{FF2B5EF4-FFF2-40B4-BE49-F238E27FC236}">
                <a16:creationId xmlns:a16="http://schemas.microsoft.com/office/drawing/2014/main" id="{28B25EA9-9BD7-0486-50EB-C4D348D220FC}"/>
              </a:ext>
            </a:extLst>
          </p:cNvPr>
          <p:cNvSpPr>
            <a:spLocks noGrp="1"/>
          </p:cNvSpPr>
          <p:nvPr>
            <p:ph type="sldNum" sz="quarter" idx="10"/>
          </p:nvPr>
        </p:nvSpPr>
        <p:spPr>
          <a:xfrm>
            <a:off x="10992545" y="6529214"/>
            <a:ext cx="1171972" cy="284162"/>
          </a:xfrm>
          <a:prstGeom prst="rect">
            <a:avLst/>
          </a:prstGeom>
        </p:spPr>
        <p:txBody>
          <a:bodyPr/>
          <a:lstStyle/>
          <a:p>
            <a:pPr>
              <a:defRPr/>
            </a:pPr>
            <a:fld id="{714B418A-A2A3-4D4B-B5CA-3107C73BA013}" type="slidenum">
              <a:rPr lang="en-GB" smtClean="0"/>
              <a:pPr>
                <a:defRPr/>
              </a:pPr>
              <a:t>39</a:t>
            </a:fld>
            <a:endParaRPr lang="en-GB" dirty="0"/>
          </a:p>
        </p:txBody>
      </p:sp>
    </p:spTree>
    <p:extLst>
      <p:ext uri="{BB962C8B-B14F-4D97-AF65-F5344CB8AC3E}">
        <p14:creationId xmlns:p14="http://schemas.microsoft.com/office/powerpoint/2010/main" val="1773566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182817-6D6A-D62B-8D3F-8F2386EA2CCA}"/>
              </a:ext>
            </a:extLst>
          </p:cNvPr>
          <p:cNvSpPr>
            <a:spLocks noGrp="1"/>
          </p:cNvSpPr>
          <p:nvPr>
            <p:ph type="ctrTitle"/>
          </p:nvPr>
        </p:nvSpPr>
        <p:spPr/>
        <p:txBody>
          <a:bodyPr/>
          <a:lstStyle/>
          <a:p>
            <a:r>
              <a:rPr lang="en-GB" dirty="0"/>
              <a:t>Overall approach</a:t>
            </a:r>
          </a:p>
        </p:txBody>
      </p:sp>
      <p:sp>
        <p:nvSpPr>
          <p:cNvPr id="5" name="Subtitle 4">
            <a:extLst>
              <a:ext uri="{FF2B5EF4-FFF2-40B4-BE49-F238E27FC236}">
                <a16:creationId xmlns:a16="http://schemas.microsoft.com/office/drawing/2014/main" id="{C117A05B-C20B-9637-A557-918316AEF50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551668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AF9B-2431-4A0E-A42E-727DB769B3A9}"/>
              </a:ext>
            </a:extLst>
          </p:cNvPr>
          <p:cNvSpPr>
            <a:spLocks noGrp="1"/>
          </p:cNvSpPr>
          <p:nvPr>
            <p:ph type="title"/>
          </p:nvPr>
        </p:nvSpPr>
        <p:spPr/>
        <p:txBody>
          <a:bodyPr/>
          <a:lstStyle/>
          <a:p>
            <a:r>
              <a:rPr lang="en-GB" dirty="0"/>
              <a:t>Visualising the revised architecture</a:t>
            </a:r>
          </a:p>
        </p:txBody>
      </p:sp>
      <p:sp>
        <p:nvSpPr>
          <p:cNvPr id="3" name="Slide Number Placeholder 2">
            <a:extLst>
              <a:ext uri="{FF2B5EF4-FFF2-40B4-BE49-F238E27FC236}">
                <a16:creationId xmlns:a16="http://schemas.microsoft.com/office/drawing/2014/main" id="{D5024479-B811-CD15-8710-5FD35CA098B1}"/>
              </a:ext>
            </a:extLst>
          </p:cNvPr>
          <p:cNvSpPr>
            <a:spLocks noGrp="1"/>
          </p:cNvSpPr>
          <p:nvPr>
            <p:ph type="sldNum" sz="quarter" idx="10"/>
          </p:nvPr>
        </p:nvSpPr>
        <p:spPr>
          <a:xfrm>
            <a:off x="10992545" y="6529214"/>
            <a:ext cx="1171972" cy="284162"/>
          </a:xfrm>
          <a:prstGeom prst="rect">
            <a:avLst/>
          </a:prstGeom>
        </p:spPr>
        <p:txBody>
          <a:bodyPr/>
          <a:lstStyle/>
          <a:p>
            <a:pPr>
              <a:defRPr/>
            </a:pPr>
            <a:fld id="{5BB4BE56-62DA-4504-B58B-A51906D16A6E}" type="slidenum">
              <a:rPr lang="en-GB" smtClean="0"/>
              <a:pPr>
                <a:defRPr/>
              </a:pPr>
              <a:t>40</a:t>
            </a:fld>
            <a:endParaRPr lang="en-GB" dirty="0"/>
          </a:p>
        </p:txBody>
      </p:sp>
      <p:sp>
        <p:nvSpPr>
          <p:cNvPr id="4" name="Rectangle 3">
            <a:extLst>
              <a:ext uri="{FF2B5EF4-FFF2-40B4-BE49-F238E27FC236}">
                <a16:creationId xmlns:a16="http://schemas.microsoft.com/office/drawing/2014/main" id="{BA0568E6-53B2-2414-A152-07CA6F073826}"/>
              </a:ext>
            </a:extLst>
          </p:cNvPr>
          <p:cNvSpPr/>
          <p:nvPr/>
        </p:nvSpPr>
        <p:spPr>
          <a:xfrm>
            <a:off x="7667887" y="3974076"/>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4908462-BD78-F9FC-8601-2FE97D2FCC0E}"/>
              </a:ext>
            </a:extLst>
          </p:cNvPr>
          <p:cNvSpPr/>
          <p:nvPr/>
        </p:nvSpPr>
        <p:spPr>
          <a:xfrm>
            <a:off x="9001880" y="3974076"/>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CD1E5F1-8654-E5BD-7F38-7AF0814A106C}"/>
              </a:ext>
            </a:extLst>
          </p:cNvPr>
          <p:cNvSpPr/>
          <p:nvPr/>
        </p:nvSpPr>
        <p:spPr>
          <a:xfrm>
            <a:off x="8472264" y="1772816"/>
            <a:ext cx="914400" cy="485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Left-Right 6">
            <a:extLst>
              <a:ext uri="{FF2B5EF4-FFF2-40B4-BE49-F238E27FC236}">
                <a16:creationId xmlns:a16="http://schemas.microsoft.com/office/drawing/2014/main" id="{517E5A86-C3DE-EA13-2FAB-299E18A80886}"/>
              </a:ext>
            </a:extLst>
          </p:cNvPr>
          <p:cNvSpPr/>
          <p:nvPr/>
        </p:nvSpPr>
        <p:spPr>
          <a:xfrm rot="18601756">
            <a:off x="7884425" y="3561784"/>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Left-Right 7">
            <a:extLst>
              <a:ext uri="{FF2B5EF4-FFF2-40B4-BE49-F238E27FC236}">
                <a16:creationId xmlns:a16="http://schemas.microsoft.com/office/drawing/2014/main" id="{0BF6916A-D323-C67C-EF4D-3A2C26F59474}"/>
              </a:ext>
            </a:extLst>
          </p:cNvPr>
          <p:cNvSpPr/>
          <p:nvPr/>
        </p:nvSpPr>
        <p:spPr>
          <a:xfrm rot="13691707">
            <a:off x="8997780" y="3582902"/>
            <a:ext cx="781646" cy="14540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EE6285F0-AD3B-56B7-4EA3-2C8553DC099F}"/>
              </a:ext>
            </a:extLst>
          </p:cNvPr>
          <p:cNvSpPr/>
          <p:nvPr/>
        </p:nvSpPr>
        <p:spPr>
          <a:xfrm rot="16200000">
            <a:off x="8505088" y="2559175"/>
            <a:ext cx="715487" cy="15310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02F190B8-0487-E22D-126B-8A8AD493B364}"/>
              </a:ext>
            </a:extLst>
          </p:cNvPr>
          <p:cNvSpPr/>
          <p:nvPr/>
        </p:nvSpPr>
        <p:spPr>
          <a:xfrm>
            <a:off x="8403726" y="2928687"/>
            <a:ext cx="914400" cy="534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descr="Earth globe: Africa and Europe with solid fill">
            <a:extLst>
              <a:ext uri="{FF2B5EF4-FFF2-40B4-BE49-F238E27FC236}">
                <a16:creationId xmlns:a16="http://schemas.microsoft.com/office/drawing/2014/main" id="{858AFAD6-5B5B-32E2-9520-3DEE553F09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0714" y="2420888"/>
            <a:ext cx="2213546" cy="2213546"/>
          </a:xfrm>
          <a:prstGeom prst="rect">
            <a:avLst/>
          </a:prstGeom>
        </p:spPr>
      </p:pic>
      <p:pic>
        <p:nvPicPr>
          <p:cNvPr id="12" name="Graphic 11" descr="Confused person with solid fill">
            <a:extLst>
              <a:ext uri="{FF2B5EF4-FFF2-40B4-BE49-F238E27FC236}">
                <a16:creationId xmlns:a16="http://schemas.microsoft.com/office/drawing/2014/main" id="{6891C2FF-1765-533C-389B-E134BEDA45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1109" y="2436320"/>
            <a:ext cx="914400" cy="914400"/>
          </a:xfrm>
          <a:prstGeom prst="rect">
            <a:avLst/>
          </a:prstGeom>
        </p:spPr>
      </p:pic>
      <p:cxnSp>
        <p:nvCxnSpPr>
          <p:cNvPr id="13" name="Straight Arrow Connector 12">
            <a:extLst>
              <a:ext uri="{FF2B5EF4-FFF2-40B4-BE49-F238E27FC236}">
                <a16:creationId xmlns:a16="http://schemas.microsoft.com/office/drawing/2014/main" id="{D964CD69-AED5-7660-3AFC-1A99809FC1D5}"/>
              </a:ext>
            </a:extLst>
          </p:cNvPr>
          <p:cNvCxnSpPr>
            <a:cxnSpLocks/>
            <a:stCxn id="6" idx="1"/>
          </p:cNvCxnSpPr>
          <p:nvPr/>
        </p:nvCxnSpPr>
        <p:spPr>
          <a:xfrm flipH="1">
            <a:off x="7210687" y="2015687"/>
            <a:ext cx="1261577" cy="89357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9A11FD47-140E-A5C9-A162-D5939CD6D213}"/>
              </a:ext>
            </a:extLst>
          </p:cNvPr>
          <p:cNvCxnSpPr>
            <a:cxnSpLocks/>
            <a:stCxn id="4" idx="1"/>
          </p:cNvCxnSpPr>
          <p:nvPr/>
        </p:nvCxnSpPr>
        <p:spPr>
          <a:xfrm flipH="1" flipV="1">
            <a:off x="7261390" y="2883924"/>
            <a:ext cx="406497" cy="13330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BBEB925F-800D-0757-A0D3-34D017FF9420}"/>
              </a:ext>
            </a:extLst>
          </p:cNvPr>
          <p:cNvCxnSpPr>
            <a:cxnSpLocks/>
            <a:stCxn id="5" idx="1"/>
          </p:cNvCxnSpPr>
          <p:nvPr/>
        </p:nvCxnSpPr>
        <p:spPr>
          <a:xfrm flipH="1" flipV="1">
            <a:off x="7210687" y="2864027"/>
            <a:ext cx="1791193" cy="135292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94614B16-1599-E30B-8FCA-EA3F8D8B8688}"/>
              </a:ext>
            </a:extLst>
          </p:cNvPr>
          <p:cNvCxnSpPr>
            <a:cxnSpLocks/>
            <a:stCxn id="10" idx="2"/>
          </p:cNvCxnSpPr>
          <p:nvPr/>
        </p:nvCxnSpPr>
        <p:spPr>
          <a:xfrm flipH="1" flipV="1">
            <a:off x="7210687" y="2884250"/>
            <a:ext cx="1193039" cy="3118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Rectangle 16">
            <a:extLst>
              <a:ext uri="{FF2B5EF4-FFF2-40B4-BE49-F238E27FC236}">
                <a16:creationId xmlns:a16="http://schemas.microsoft.com/office/drawing/2014/main" id="{1811A6C4-4C29-FB16-BC04-829275EE45F4}"/>
              </a:ext>
            </a:extLst>
          </p:cNvPr>
          <p:cNvSpPr/>
          <p:nvPr/>
        </p:nvSpPr>
        <p:spPr>
          <a:xfrm>
            <a:off x="5485940" y="1438801"/>
            <a:ext cx="1791193" cy="792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foundational</a:t>
            </a:r>
          </a:p>
          <a:p>
            <a:pPr algn="ctr"/>
            <a:r>
              <a:rPr lang="en-GB" dirty="0"/>
              <a:t>ontology</a:t>
            </a:r>
          </a:p>
        </p:txBody>
      </p:sp>
      <p:cxnSp>
        <p:nvCxnSpPr>
          <p:cNvPr id="18" name="Straight Arrow Connector 17">
            <a:extLst>
              <a:ext uri="{FF2B5EF4-FFF2-40B4-BE49-F238E27FC236}">
                <a16:creationId xmlns:a16="http://schemas.microsoft.com/office/drawing/2014/main" id="{71F085B4-A95C-3A12-5206-50A09B63D43A}"/>
              </a:ext>
            </a:extLst>
          </p:cNvPr>
          <p:cNvCxnSpPr>
            <a:cxnSpLocks/>
            <a:stCxn id="22" idx="1"/>
          </p:cNvCxnSpPr>
          <p:nvPr/>
        </p:nvCxnSpPr>
        <p:spPr>
          <a:xfrm flipH="1" flipV="1">
            <a:off x="4890718" y="2928687"/>
            <a:ext cx="595222" cy="10470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Rectangle 21">
            <a:extLst>
              <a:ext uri="{FF2B5EF4-FFF2-40B4-BE49-F238E27FC236}">
                <a16:creationId xmlns:a16="http://schemas.microsoft.com/office/drawing/2014/main" id="{521DD421-63CE-12C1-4337-179F614F70B0}"/>
              </a:ext>
            </a:extLst>
          </p:cNvPr>
          <p:cNvSpPr/>
          <p:nvPr/>
        </p:nvSpPr>
        <p:spPr>
          <a:xfrm>
            <a:off x="5485940" y="2637275"/>
            <a:ext cx="1791193" cy="792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domain</a:t>
            </a:r>
          </a:p>
          <a:p>
            <a:pPr algn="ctr"/>
            <a:r>
              <a:rPr lang="en-GB" dirty="0"/>
              <a:t>ontology</a:t>
            </a:r>
          </a:p>
        </p:txBody>
      </p:sp>
      <p:sp>
        <p:nvSpPr>
          <p:cNvPr id="20" name="Arrow: Up 19">
            <a:extLst>
              <a:ext uri="{FF2B5EF4-FFF2-40B4-BE49-F238E27FC236}">
                <a16:creationId xmlns:a16="http://schemas.microsoft.com/office/drawing/2014/main" id="{D46CF38D-94CE-19D6-E849-68AC9462425E}"/>
              </a:ext>
            </a:extLst>
          </p:cNvPr>
          <p:cNvSpPr/>
          <p:nvPr/>
        </p:nvSpPr>
        <p:spPr>
          <a:xfrm>
            <a:off x="5457522" y="2252419"/>
            <a:ext cx="1848029" cy="38485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2430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BC42-0BF9-D336-5BCC-1678A21EF847}"/>
              </a:ext>
            </a:extLst>
          </p:cNvPr>
          <p:cNvSpPr>
            <a:spLocks noGrp="1"/>
          </p:cNvSpPr>
          <p:nvPr>
            <p:ph type="title"/>
          </p:nvPr>
        </p:nvSpPr>
        <p:spPr/>
        <p:txBody>
          <a:bodyPr/>
          <a:lstStyle/>
          <a:p>
            <a:r>
              <a:rPr lang="en-GB" dirty="0"/>
              <a:t>Whither truth?</a:t>
            </a:r>
          </a:p>
        </p:txBody>
      </p:sp>
      <p:sp>
        <p:nvSpPr>
          <p:cNvPr id="3" name="Content Placeholder 2">
            <a:extLst>
              <a:ext uri="{FF2B5EF4-FFF2-40B4-BE49-F238E27FC236}">
                <a16:creationId xmlns:a16="http://schemas.microsoft.com/office/drawing/2014/main" id="{CED86B72-3D62-A096-7223-8552AF43A034}"/>
              </a:ext>
            </a:extLst>
          </p:cNvPr>
          <p:cNvSpPr>
            <a:spLocks noGrp="1"/>
          </p:cNvSpPr>
          <p:nvPr>
            <p:ph sz="quarter" idx="13"/>
          </p:nvPr>
        </p:nvSpPr>
        <p:spPr/>
        <p:txBody>
          <a:bodyPr/>
          <a:lstStyle/>
          <a:p>
            <a:r>
              <a:rPr lang="en-GB" dirty="0"/>
              <a:t>The existence of multiple foundational ontologies, </a:t>
            </a:r>
          </a:p>
          <a:p>
            <a:pPr lvl="1"/>
            <a:r>
              <a:rPr lang="en-GB" dirty="0"/>
              <a:t>where the choice between them cannot be determined by empirical tests </a:t>
            </a:r>
          </a:p>
          <a:p>
            <a:pPr lvl="2"/>
            <a:r>
              <a:rPr lang="en-GB" dirty="0"/>
              <a:t>is evidence of the indeterminacy</a:t>
            </a:r>
          </a:p>
          <a:p>
            <a:r>
              <a:rPr lang="en-GB" dirty="0"/>
              <a:t>But what happens to ‘truth’ in this situation?</a:t>
            </a:r>
          </a:p>
          <a:p>
            <a:pPr lvl="1"/>
            <a:r>
              <a:rPr lang="en-GB" dirty="0"/>
              <a:t>“This is an issue on which Quine has not merely changed his mind but vacillated, going back and forth between what he calls the “</a:t>
            </a:r>
            <a:r>
              <a:rPr lang="en-GB" b="1" dirty="0"/>
              <a:t>sectarian</a:t>
            </a:r>
            <a:r>
              <a:rPr lang="en-GB" dirty="0"/>
              <a:t>” and the “</a:t>
            </a:r>
            <a:r>
              <a:rPr lang="en-GB" b="1" dirty="0"/>
              <a:t>ecumenical</a:t>
            </a:r>
            <a:r>
              <a:rPr lang="en-GB" dirty="0"/>
              <a:t>” responses. </a:t>
            </a:r>
          </a:p>
          <a:p>
            <a:pPr lvl="2"/>
            <a:r>
              <a:rPr lang="en-GB" dirty="0"/>
              <a:t>the sectarian response is to say that we should not let the existence of the alternative in any way affect our attitude towards our own theory: we should continue to take it seriously, as uniquely telling us the truth about the world. (We are assuming that the two theories possess all theoretical virtues to equal degree; clearly Quine would say that if one theory were superior in some way then we would have reason to adopt it.) </a:t>
            </a:r>
          </a:p>
          <a:p>
            <a:pPr lvl="2"/>
            <a:r>
              <a:rPr lang="en-GB" dirty="0"/>
              <a:t>the ecumenical response, by contrast, counts both theories as true.” </a:t>
            </a:r>
          </a:p>
          <a:p>
            <a:pPr lvl="3"/>
            <a:r>
              <a:rPr lang="en-GB" i="1" dirty="0"/>
              <a:t>https://plato.stanford.edu/entries/quine/#Unde</a:t>
            </a:r>
          </a:p>
          <a:p>
            <a:endParaRPr lang="en-GB" dirty="0"/>
          </a:p>
        </p:txBody>
      </p:sp>
      <p:sp>
        <p:nvSpPr>
          <p:cNvPr id="4" name="Slide Number Placeholder 3">
            <a:extLst>
              <a:ext uri="{FF2B5EF4-FFF2-40B4-BE49-F238E27FC236}">
                <a16:creationId xmlns:a16="http://schemas.microsoft.com/office/drawing/2014/main" id="{A7CC47F5-5D8A-397A-0F31-16E44D9C8132}"/>
              </a:ext>
            </a:extLst>
          </p:cNvPr>
          <p:cNvSpPr>
            <a:spLocks noGrp="1"/>
          </p:cNvSpPr>
          <p:nvPr>
            <p:ph type="sldNum" sz="quarter" idx="10"/>
          </p:nvPr>
        </p:nvSpPr>
        <p:spPr>
          <a:xfrm>
            <a:off x="10992545" y="6529214"/>
            <a:ext cx="1171972" cy="284162"/>
          </a:xfrm>
          <a:prstGeom prst="rect">
            <a:avLst/>
          </a:prstGeom>
        </p:spPr>
        <p:txBody>
          <a:bodyPr/>
          <a:lstStyle/>
          <a:p>
            <a:pPr>
              <a:defRPr/>
            </a:pPr>
            <a:fld id="{714B418A-A2A3-4D4B-B5CA-3107C73BA013}" type="slidenum">
              <a:rPr lang="en-GB" smtClean="0"/>
              <a:pPr>
                <a:defRPr/>
              </a:pPr>
              <a:t>41</a:t>
            </a:fld>
            <a:endParaRPr lang="en-GB" dirty="0"/>
          </a:p>
        </p:txBody>
      </p:sp>
    </p:spTree>
    <p:extLst>
      <p:ext uri="{BB962C8B-B14F-4D97-AF65-F5344CB8AC3E}">
        <p14:creationId xmlns:p14="http://schemas.microsoft.com/office/powerpoint/2010/main" val="1444283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DC3FF-37DC-F833-8738-B6355EC94E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BE0F49-3310-ECDE-0DBE-26E0166E0DC0}"/>
              </a:ext>
            </a:extLst>
          </p:cNvPr>
          <p:cNvSpPr>
            <a:spLocks noGrp="1"/>
          </p:cNvSpPr>
          <p:nvPr>
            <p:ph type="ctrTitle"/>
          </p:nvPr>
        </p:nvSpPr>
        <p:spPr>
          <a:xfrm>
            <a:off x="2063751" y="2391024"/>
            <a:ext cx="9787467" cy="1470025"/>
          </a:xfrm>
        </p:spPr>
        <p:txBody>
          <a:bodyPr/>
          <a:lstStyle/>
          <a:p>
            <a:r>
              <a:rPr lang="en-GB" dirty="0"/>
              <a:t>Foundational ontologies – nature</a:t>
            </a:r>
          </a:p>
        </p:txBody>
      </p:sp>
      <p:sp>
        <p:nvSpPr>
          <p:cNvPr id="3" name="Subtitle 2">
            <a:extLst>
              <a:ext uri="{FF2B5EF4-FFF2-40B4-BE49-F238E27FC236}">
                <a16:creationId xmlns:a16="http://schemas.microsoft.com/office/drawing/2014/main" id="{4E998E5B-24A1-7A08-E746-6FCDB256ABD8}"/>
              </a:ext>
            </a:extLst>
          </p:cNvPr>
          <p:cNvSpPr>
            <a:spLocks noGrp="1"/>
          </p:cNvSpPr>
          <p:nvPr>
            <p:ph type="subTitle" idx="1"/>
          </p:nvPr>
        </p:nvSpPr>
        <p:spPr/>
        <p:txBody>
          <a:bodyPr/>
          <a:lstStyle/>
          <a:p>
            <a:r>
              <a:rPr lang="en-GB" dirty="0"/>
              <a:t>How do foundational ontologies resolve this indeterminacy?</a:t>
            </a:r>
          </a:p>
        </p:txBody>
      </p:sp>
    </p:spTree>
    <p:extLst>
      <p:ext uri="{BB962C8B-B14F-4D97-AF65-F5344CB8AC3E}">
        <p14:creationId xmlns:p14="http://schemas.microsoft.com/office/powerpoint/2010/main" val="3128021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272AF-A840-094D-6C1A-F99CB6A2A408}"/>
              </a:ext>
            </a:extLst>
          </p:cNvPr>
          <p:cNvSpPr>
            <a:spLocks noGrp="1"/>
          </p:cNvSpPr>
          <p:nvPr>
            <p:ph type="title"/>
          </p:nvPr>
        </p:nvSpPr>
        <p:spPr>
          <a:xfrm>
            <a:off x="1127448" y="136446"/>
            <a:ext cx="10778804" cy="792242"/>
          </a:xfrm>
        </p:spPr>
        <p:txBody>
          <a:bodyPr/>
          <a:lstStyle/>
          <a:p>
            <a:r>
              <a:rPr lang="en-GB" dirty="0"/>
              <a:t>Explaining the nature of foundational ontologies</a:t>
            </a:r>
          </a:p>
        </p:txBody>
      </p:sp>
      <p:sp>
        <p:nvSpPr>
          <p:cNvPr id="5" name="Content Placeholder 4">
            <a:extLst>
              <a:ext uri="{FF2B5EF4-FFF2-40B4-BE49-F238E27FC236}">
                <a16:creationId xmlns:a16="http://schemas.microsoft.com/office/drawing/2014/main" id="{627DCA06-F284-C86B-0142-0CD1C8FA97BC}"/>
              </a:ext>
            </a:extLst>
          </p:cNvPr>
          <p:cNvSpPr>
            <a:spLocks noGrp="1"/>
          </p:cNvSpPr>
          <p:nvPr>
            <p:ph sz="quarter" idx="13"/>
          </p:nvPr>
        </p:nvSpPr>
        <p:spPr>
          <a:xfrm>
            <a:off x="895415" y="1128681"/>
            <a:ext cx="11010876" cy="5300715"/>
          </a:xfrm>
        </p:spPr>
        <p:txBody>
          <a:bodyPr/>
          <a:lstStyle/>
          <a:p>
            <a:r>
              <a:rPr lang="en-GB" dirty="0"/>
              <a:t>One way of characterising the indeterminacy is through metaphysical choices</a:t>
            </a:r>
          </a:p>
          <a:p>
            <a:r>
              <a:rPr lang="en-GB" dirty="0"/>
              <a:t>A foundational ontology makes a range of metaphysical choices in a coordinated way</a:t>
            </a:r>
          </a:p>
          <a:p>
            <a:pPr lvl="1"/>
            <a:r>
              <a:rPr lang="en-GB" dirty="0"/>
              <a:t>this results in a metaphysical architecture </a:t>
            </a:r>
          </a:p>
          <a:p>
            <a:pPr lvl="1"/>
            <a:r>
              <a:rPr lang="en-GB" dirty="0"/>
              <a:t>the range of the metaphysical choice is what generates indeterminacy</a:t>
            </a:r>
          </a:p>
          <a:p>
            <a:pPr lvl="1"/>
            <a:r>
              <a:rPr lang="en-GB" dirty="0"/>
              <a:t>making the metaphysical choice resolves the indeterminacy</a:t>
            </a:r>
          </a:p>
          <a:p>
            <a:r>
              <a:rPr lang="en-GB" dirty="0"/>
              <a:t>So, one way of explaining the nature of foundational ontologies is through the metaphysical choices that underpin their metaphysical architecture</a:t>
            </a:r>
          </a:p>
          <a:p>
            <a:endParaRPr lang="en-GB" dirty="0"/>
          </a:p>
        </p:txBody>
      </p:sp>
      <p:sp>
        <p:nvSpPr>
          <p:cNvPr id="2" name="Slide Number Placeholder 1">
            <a:extLst>
              <a:ext uri="{FF2B5EF4-FFF2-40B4-BE49-F238E27FC236}">
                <a16:creationId xmlns:a16="http://schemas.microsoft.com/office/drawing/2014/main" id="{EB7BAC35-C5D1-3596-291A-965AC20F8363}"/>
              </a:ext>
            </a:extLst>
          </p:cNvPr>
          <p:cNvSpPr>
            <a:spLocks noGrp="1"/>
          </p:cNvSpPr>
          <p:nvPr>
            <p:ph type="sldNum" sz="quarter" idx="10"/>
          </p:nvPr>
        </p:nvSpPr>
        <p:spPr/>
        <p:txBody>
          <a:bodyPr/>
          <a:lstStyle/>
          <a:p>
            <a:pPr>
              <a:defRPr/>
            </a:pPr>
            <a:fld id="{5BB4BE56-62DA-4504-B58B-A51906D16A6E}" type="slidenum">
              <a:rPr lang="en-GB" smtClean="0"/>
              <a:pPr>
                <a:defRPr/>
              </a:pPr>
              <a:t>43</a:t>
            </a:fld>
            <a:endParaRPr lang="en-GB" dirty="0"/>
          </a:p>
        </p:txBody>
      </p:sp>
    </p:spTree>
    <p:extLst>
      <p:ext uri="{BB962C8B-B14F-4D97-AF65-F5344CB8AC3E}">
        <p14:creationId xmlns:p14="http://schemas.microsoft.com/office/powerpoint/2010/main" val="577296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8FB16-8207-4D48-832D-3369C93BFC5E}"/>
              </a:ext>
            </a:extLst>
          </p:cNvPr>
          <p:cNvSpPr>
            <a:spLocks noGrp="1"/>
          </p:cNvSpPr>
          <p:nvPr>
            <p:ph type="title"/>
          </p:nvPr>
        </p:nvSpPr>
        <p:spPr/>
        <p:txBody>
          <a:bodyPr/>
          <a:lstStyle/>
          <a:p>
            <a:r>
              <a:rPr lang="en-US" dirty="0"/>
              <a:t>Example category of architectural choice: </a:t>
            </a:r>
            <a:br>
              <a:rPr lang="en-US" dirty="0"/>
            </a:br>
            <a:r>
              <a:rPr lang="en-US" dirty="0"/>
              <a:t>whether to stratify or unify</a:t>
            </a:r>
            <a:endParaRPr lang="en-GB" dirty="0"/>
          </a:p>
        </p:txBody>
      </p:sp>
      <p:sp>
        <p:nvSpPr>
          <p:cNvPr id="6" name="TextBox 5">
            <a:extLst>
              <a:ext uri="{FF2B5EF4-FFF2-40B4-BE49-F238E27FC236}">
                <a16:creationId xmlns:a16="http://schemas.microsoft.com/office/drawing/2014/main" id="{8A2088B8-924F-4B7D-B288-08B21D6F6CD1}"/>
              </a:ext>
            </a:extLst>
          </p:cNvPr>
          <p:cNvSpPr txBox="1"/>
          <p:nvPr/>
        </p:nvSpPr>
        <p:spPr>
          <a:xfrm>
            <a:off x="1629072" y="2411766"/>
            <a:ext cx="10515600" cy="2308324"/>
          </a:xfrm>
          <a:prstGeom prst="rect">
            <a:avLst/>
          </a:prstGeom>
          <a:noFill/>
        </p:spPr>
        <p:txBody>
          <a:bodyPr wrap="square">
            <a:spAutoFit/>
          </a:bodyPr>
          <a:lstStyle/>
          <a:p>
            <a:r>
              <a:rPr lang="en-US" b="1" dirty="0"/>
              <a:t>“4.2.2	Horizontal aspects: stratification versus unification</a:t>
            </a:r>
          </a:p>
          <a:p>
            <a:r>
              <a:rPr lang="en-US" dirty="0"/>
              <a:t>There is a group of fundamental choices that impact the ontological architecture which involves whether or not to make a distinction. If one chooses not to make the distinction, one only introduces a single type. If one chooses to make the distinction, one introduces two types; one for each alternative. </a:t>
            </a:r>
            <a:r>
              <a:rPr lang="en-US" dirty="0">
                <a:solidFill>
                  <a:srgbClr val="FF0000"/>
                </a:solidFill>
              </a:rPr>
              <a:t>The choice boils down to whether to horizontally stratify or unify. </a:t>
            </a:r>
            <a:r>
              <a:rPr lang="en-US" dirty="0"/>
              <a:t>One can describe choosing to make the distinction as ‘separating one potentially unified type into two’, creating a horizontal stratification in the hierarchy – and not making the distinction, ‘</a:t>
            </a:r>
            <a:r>
              <a:rPr lang="en-US" b="1" dirty="0"/>
              <a:t>unifying the potentially separated two types into one</a:t>
            </a:r>
            <a:r>
              <a:rPr lang="en-US" dirty="0"/>
              <a:t>’.”</a:t>
            </a:r>
          </a:p>
        </p:txBody>
      </p:sp>
      <p:pic>
        <p:nvPicPr>
          <p:cNvPr id="8" name="Picture 7">
            <a:hlinkClick r:id="rId2"/>
            <a:extLst>
              <a:ext uri="{FF2B5EF4-FFF2-40B4-BE49-F238E27FC236}">
                <a16:creationId xmlns:a16="http://schemas.microsoft.com/office/drawing/2014/main" id="{44A4CC4A-A65C-2C9A-CBC6-49CA3FD6B56F}"/>
              </a:ext>
            </a:extLst>
          </p:cNvPr>
          <p:cNvPicPr>
            <a:picLocks noChangeAspect="1"/>
          </p:cNvPicPr>
          <p:nvPr/>
        </p:nvPicPr>
        <p:blipFill>
          <a:blip r:embed="rId3"/>
          <a:stretch>
            <a:fillRect/>
          </a:stretch>
        </p:blipFill>
        <p:spPr>
          <a:xfrm>
            <a:off x="10904076" y="4716022"/>
            <a:ext cx="1142391" cy="1621786"/>
          </a:xfrm>
          <a:prstGeom prst="rect">
            <a:avLst/>
          </a:prstGeom>
        </p:spPr>
      </p:pic>
      <p:sp>
        <p:nvSpPr>
          <p:cNvPr id="3" name="TextBox 2">
            <a:extLst>
              <a:ext uri="{FF2B5EF4-FFF2-40B4-BE49-F238E27FC236}">
                <a16:creationId xmlns:a16="http://schemas.microsoft.com/office/drawing/2014/main" id="{58A57AF8-2F92-97E7-CA20-461B445252AC}"/>
              </a:ext>
            </a:extLst>
          </p:cNvPr>
          <p:cNvSpPr txBox="1"/>
          <p:nvPr/>
        </p:nvSpPr>
        <p:spPr>
          <a:xfrm>
            <a:off x="5805536" y="6444214"/>
            <a:ext cx="7072432" cy="256545"/>
          </a:xfrm>
          <a:prstGeom prst="rect">
            <a:avLst/>
          </a:prstGeom>
          <a:noFill/>
        </p:spPr>
        <p:txBody>
          <a:bodyPr wrap="square">
            <a:spAutoFit/>
          </a:bodyPr>
          <a:lstStyle/>
          <a:p>
            <a:r>
              <a:rPr lang="en-GB" sz="1067" dirty="0">
                <a:solidFill>
                  <a:schemeClr val="accent2">
                    <a:lumMod val="75000"/>
                  </a:schemeClr>
                </a:solidFill>
              </a:rPr>
              <a:t>web-based: https://digitaltwinhub.co.uk/a-survey-of-top-level-ontologies/#a_survey_of_TLOs_contents</a:t>
            </a:r>
          </a:p>
        </p:txBody>
      </p:sp>
      <p:sp>
        <p:nvSpPr>
          <p:cNvPr id="7" name="TextBox 6">
            <a:extLst>
              <a:ext uri="{FF2B5EF4-FFF2-40B4-BE49-F238E27FC236}">
                <a16:creationId xmlns:a16="http://schemas.microsoft.com/office/drawing/2014/main" id="{6EF49041-ACFC-5AD9-5AE5-065BD7B86F76}"/>
              </a:ext>
            </a:extLst>
          </p:cNvPr>
          <p:cNvSpPr txBox="1"/>
          <p:nvPr/>
        </p:nvSpPr>
        <p:spPr>
          <a:xfrm>
            <a:off x="4655840" y="1125436"/>
            <a:ext cx="7488832" cy="830997"/>
          </a:xfrm>
          <a:prstGeom prst="rect">
            <a:avLst/>
          </a:prstGeom>
          <a:noFill/>
        </p:spPr>
        <p:txBody>
          <a:bodyPr wrap="square">
            <a:spAutoFit/>
          </a:bodyPr>
          <a:lstStyle/>
          <a:p>
            <a:r>
              <a:rPr lang="en-GB" sz="2400" dirty="0"/>
              <a:t>One of the categories of architectural choice: </a:t>
            </a:r>
            <a:br>
              <a:rPr lang="en-GB" sz="2400" dirty="0"/>
            </a:br>
            <a:r>
              <a:rPr lang="en-GB" sz="2400" dirty="0"/>
              <a:t>horizontal aspects</a:t>
            </a:r>
          </a:p>
        </p:txBody>
      </p:sp>
      <p:sp>
        <p:nvSpPr>
          <p:cNvPr id="2" name="Slide Number Placeholder 1">
            <a:extLst>
              <a:ext uri="{FF2B5EF4-FFF2-40B4-BE49-F238E27FC236}">
                <a16:creationId xmlns:a16="http://schemas.microsoft.com/office/drawing/2014/main" id="{CD45A321-3238-D364-272B-3295BA0358BF}"/>
              </a:ext>
            </a:extLst>
          </p:cNvPr>
          <p:cNvSpPr>
            <a:spLocks noGrp="1"/>
          </p:cNvSpPr>
          <p:nvPr>
            <p:ph type="sldNum" sz="quarter" idx="10"/>
          </p:nvPr>
        </p:nvSpPr>
        <p:spPr/>
        <p:txBody>
          <a:bodyPr/>
          <a:lstStyle/>
          <a:p>
            <a:pPr>
              <a:defRPr/>
            </a:pPr>
            <a:fld id="{5BB4BE56-62DA-4504-B58B-A51906D16A6E}" type="slidenum">
              <a:rPr lang="en-GB" smtClean="0"/>
              <a:pPr>
                <a:defRPr/>
              </a:pPr>
              <a:t>44</a:t>
            </a:fld>
            <a:endParaRPr lang="en-GB" dirty="0"/>
          </a:p>
        </p:txBody>
      </p:sp>
    </p:spTree>
    <p:extLst>
      <p:ext uri="{BB962C8B-B14F-4D97-AF65-F5344CB8AC3E}">
        <p14:creationId xmlns:p14="http://schemas.microsoft.com/office/powerpoint/2010/main" val="393075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7D0806-3A1B-50EB-C883-B9074678FADF}"/>
              </a:ext>
            </a:extLst>
          </p:cNvPr>
          <p:cNvSpPr>
            <a:spLocks noGrp="1"/>
          </p:cNvSpPr>
          <p:nvPr>
            <p:ph type="title"/>
          </p:nvPr>
        </p:nvSpPr>
        <p:spPr/>
        <p:txBody>
          <a:bodyPr/>
          <a:lstStyle/>
          <a:p>
            <a:r>
              <a:rPr lang="en-GB" dirty="0"/>
              <a:t>Example: Stratification as a journey</a:t>
            </a:r>
          </a:p>
        </p:txBody>
      </p:sp>
      <p:sp>
        <p:nvSpPr>
          <p:cNvPr id="6" name="TextBox 5">
            <a:extLst>
              <a:ext uri="{FF2B5EF4-FFF2-40B4-BE49-F238E27FC236}">
                <a16:creationId xmlns:a16="http://schemas.microsoft.com/office/drawing/2014/main" id="{E2380C32-5311-9B4D-CA50-27FA6CAE88F4}"/>
              </a:ext>
            </a:extLst>
          </p:cNvPr>
          <p:cNvSpPr txBox="1"/>
          <p:nvPr/>
        </p:nvSpPr>
        <p:spPr>
          <a:xfrm>
            <a:off x="1033045" y="4725144"/>
            <a:ext cx="10873208" cy="1569660"/>
          </a:xfrm>
          <a:prstGeom prst="rect">
            <a:avLst/>
          </a:prstGeom>
          <a:noFill/>
        </p:spPr>
        <p:txBody>
          <a:bodyPr wrap="square">
            <a:spAutoFit/>
          </a:bodyPr>
          <a:lstStyle/>
          <a:p>
            <a:r>
              <a:rPr lang="en-GB" sz="1600" b="1" dirty="0"/>
              <a:t>4.2.2.7 Stratification journey</a:t>
            </a:r>
          </a:p>
          <a:p>
            <a:r>
              <a:rPr lang="en-GB" sz="1600" dirty="0"/>
              <a:t>There is limited inter-dependence between the choices meaning that a range of permutations are possible. For a top-level ontology, one can visualise the architectural stratification choices being adopted in a sequence, starting with no stratifications and introducing the choices one or two at a time – as illustrated in the figures below. This sequence or journey is a rational reconstruction – the original development of the top-level ontology is most likely ad hoc and bottom up. However, this reconstruction gives us a good picture of the underlying architecture.</a:t>
            </a:r>
          </a:p>
        </p:txBody>
      </p:sp>
      <p:pic>
        <p:nvPicPr>
          <p:cNvPr id="8" name="Picture 7">
            <a:extLst>
              <a:ext uri="{FF2B5EF4-FFF2-40B4-BE49-F238E27FC236}">
                <a16:creationId xmlns:a16="http://schemas.microsoft.com/office/drawing/2014/main" id="{D0A1ED22-0507-6965-8AB0-4B34F7EE7AE8}"/>
              </a:ext>
            </a:extLst>
          </p:cNvPr>
          <p:cNvPicPr>
            <a:picLocks noChangeAspect="1"/>
          </p:cNvPicPr>
          <p:nvPr/>
        </p:nvPicPr>
        <p:blipFill>
          <a:blip r:embed="rId2"/>
          <a:stretch>
            <a:fillRect/>
          </a:stretch>
        </p:blipFill>
        <p:spPr>
          <a:xfrm>
            <a:off x="3935760" y="1124744"/>
            <a:ext cx="8021930" cy="3463793"/>
          </a:xfrm>
          <a:prstGeom prst="rect">
            <a:avLst/>
          </a:prstGeom>
        </p:spPr>
      </p:pic>
      <p:sp>
        <p:nvSpPr>
          <p:cNvPr id="2" name="Slide Number Placeholder 1">
            <a:extLst>
              <a:ext uri="{FF2B5EF4-FFF2-40B4-BE49-F238E27FC236}">
                <a16:creationId xmlns:a16="http://schemas.microsoft.com/office/drawing/2014/main" id="{6B00A1C7-4246-5CD8-9243-87A5836315B5}"/>
              </a:ext>
            </a:extLst>
          </p:cNvPr>
          <p:cNvSpPr>
            <a:spLocks noGrp="1"/>
          </p:cNvSpPr>
          <p:nvPr>
            <p:ph type="sldNum" sz="quarter" idx="10"/>
          </p:nvPr>
        </p:nvSpPr>
        <p:spPr/>
        <p:txBody>
          <a:bodyPr/>
          <a:lstStyle/>
          <a:p>
            <a:pPr>
              <a:defRPr/>
            </a:pPr>
            <a:fld id="{5BB4BE56-62DA-4504-B58B-A51906D16A6E}" type="slidenum">
              <a:rPr lang="en-GB" smtClean="0"/>
              <a:pPr>
                <a:defRPr/>
              </a:pPr>
              <a:t>45</a:t>
            </a:fld>
            <a:endParaRPr lang="en-GB" dirty="0"/>
          </a:p>
        </p:txBody>
      </p:sp>
    </p:spTree>
    <p:extLst>
      <p:ext uri="{BB962C8B-B14F-4D97-AF65-F5344CB8AC3E}">
        <p14:creationId xmlns:p14="http://schemas.microsoft.com/office/powerpoint/2010/main" val="1561664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1DF6FD-D5DC-E611-8F25-95EE5FB19D8A}"/>
              </a:ext>
            </a:extLst>
          </p:cNvPr>
          <p:cNvSpPr>
            <a:spLocks noGrp="1"/>
          </p:cNvSpPr>
          <p:nvPr>
            <p:ph type="title"/>
          </p:nvPr>
        </p:nvSpPr>
        <p:spPr/>
        <p:txBody>
          <a:bodyPr/>
          <a:lstStyle/>
          <a:p>
            <a:r>
              <a:rPr lang="en-GB" dirty="0"/>
              <a:t>Example metaphysical choice: locations</a:t>
            </a:r>
          </a:p>
        </p:txBody>
      </p:sp>
      <p:pic>
        <p:nvPicPr>
          <p:cNvPr id="4" name="Picture 3">
            <a:extLst>
              <a:ext uri="{FF2B5EF4-FFF2-40B4-BE49-F238E27FC236}">
                <a16:creationId xmlns:a16="http://schemas.microsoft.com/office/drawing/2014/main" id="{43D62097-EA3A-2378-3A9F-7070F0C754FF}"/>
              </a:ext>
            </a:extLst>
          </p:cNvPr>
          <p:cNvPicPr>
            <a:picLocks noChangeAspect="1"/>
          </p:cNvPicPr>
          <p:nvPr/>
        </p:nvPicPr>
        <p:blipFill>
          <a:blip r:embed="rId2"/>
          <a:stretch>
            <a:fillRect/>
          </a:stretch>
        </p:blipFill>
        <p:spPr>
          <a:xfrm>
            <a:off x="3431704" y="1253772"/>
            <a:ext cx="7370703" cy="816935"/>
          </a:xfrm>
          <a:prstGeom prst="rect">
            <a:avLst/>
          </a:prstGeom>
        </p:spPr>
      </p:pic>
      <p:pic>
        <p:nvPicPr>
          <p:cNvPr id="6" name="Picture 5">
            <a:hlinkClick r:id="rId3"/>
            <a:extLst>
              <a:ext uri="{FF2B5EF4-FFF2-40B4-BE49-F238E27FC236}">
                <a16:creationId xmlns:a16="http://schemas.microsoft.com/office/drawing/2014/main" id="{290A18D5-AF2D-8F0E-7A45-9B659C42FCBC}"/>
              </a:ext>
            </a:extLst>
          </p:cNvPr>
          <p:cNvPicPr>
            <a:picLocks noChangeAspect="1"/>
          </p:cNvPicPr>
          <p:nvPr/>
        </p:nvPicPr>
        <p:blipFill>
          <a:blip r:embed="rId4"/>
          <a:stretch>
            <a:fillRect/>
          </a:stretch>
        </p:blipFill>
        <p:spPr>
          <a:xfrm>
            <a:off x="10920536" y="1253772"/>
            <a:ext cx="1142391" cy="1621786"/>
          </a:xfrm>
          <a:prstGeom prst="rect">
            <a:avLst/>
          </a:prstGeom>
        </p:spPr>
      </p:pic>
      <p:sp>
        <p:nvSpPr>
          <p:cNvPr id="7" name="TextBox 6">
            <a:extLst>
              <a:ext uri="{FF2B5EF4-FFF2-40B4-BE49-F238E27FC236}">
                <a16:creationId xmlns:a16="http://schemas.microsoft.com/office/drawing/2014/main" id="{2863293C-3126-BDEB-F72A-7091A1D19A19}"/>
              </a:ext>
            </a:extLst>
          </p:cNvPr>
          <p:cNvSpPr txBox="1"/>
          <p:nvPr/>
        </p:nvSpPr>
        <p:spPr>
          <a:xfrm>
            <a:off x="4583832" y="2093604"/>
            <a:ext cx="7072432" cy="256545"/>
          </a:xfrm>
          <a:prstGeom prst="rect">
            <a:avLst/>
          </a:prstGeom>
          <a:noFill/>
        </p:spPr>
        <p:txBody>
          <a:bodyPr wrap="square">
            <a:spAutoFit/>
          </a:bodyPr>
          <a:lstStyle/>
          <a:p>
            <a:r>
              <a:rPr lang="en-GB" sz="1067" dirty="0">
                <a:solidFill>
                  <a:schemeClr val="accent2">
                    <a:lumMod val="75000"/>
                  </a:schemeClr>
                </a:solidFill>
              </a:rPr>
              <a:t>web-based: https://digitaltwinhub.co.uk/a-survey-of-top-level-ontologies/#a_survey_of_TLOs_contents</a:t>
            </a:r>
          </a:p>
        </p:txBody>
      </p:sp>
      <p:sp>
        <p:nvSpPr>
          <p:cNvPr id="3" name="TextBox 2">
            <a:extLst>
              <a:ext uri="{FF2B5EF4-FFF2-40B4-BE49-F238E27FC236}">
                <a16:creationId xmlns:a16="http://schemas.microsoft.com/office/drawing/2014/main" id="{048E89F9-F6B3-8067-C710-70F26D00B6A6}"/>
              </a:ext>
            </a:extLst>
          </p:cNvPr>
          <p:cNvSpPr txBox="1"/>
          <p:nvPr/>
        </p:nvSpPr>
        <p:spPr>
          <a:xfrm>
            <a:off x="1055440" y="2738137"/>
            <a:ext cx="10666921" cy="3539430"/>
          </a:xfrm>
          <a:prstGeom prst="rect">
            <a:avLst/>
          </a:prstGeom>
          <a:noFill/>
        </p:spPr>
        <p:txBody>
          <a:bodyPr wrap="square">
            <a:spAutoFit/>
          </a:bodyPr>
          <a:lstStyle/>
          <a:p>
            <a:r>
              <a:rPr lang="en-GB" sz="1600" b="1" dirty="0"/>
              <a:t>4.2.2.2 Locations</a:t>
            </a:r>
            <a:br>
              <a:rPr lang="en-GB" sz="1600" dirty="0"/>
            </a:br>
            <a:r>
              <a:rPr lang="en-GB" sz="1600" dirty="0">
                <a:solidFill>
                  <a:srgbClr val="FF0000"/>
                </a:solidFill>
              </a:rPr>
              <a:t>People often talk of physical objects and their locations, where physical objects occupy their locations, suggesting two related types; objects and locations </a:t>
            </a:r>
            <a:r>
              <a:rPr lang="en-GB" sz="1600" dirty="0"/>
              <a:t>(let’s leave the decision whether the location is spatial, temporal or spatiotemporal to the previous choice). For example, “today your car is parked in the same place as mine was yesterday” could be regarded as a location which was occupied by my car (a physical object) yesterday and your car today. There is a debate going back to Newton and Leibnitz in the 17th century as to whether location is absolute or relative. If it is relative, then location is clearly fundamentally different from physical objects – which aren’t. However, if it is absolute, a kind of substance, then this opens the possibility that one could unify objects and their locations as fundamentally the same, technically known as supersubstantivalism. If one does not have cases of interpenetration (see 4.3.3) then this resolves the oddity where physical objects exactly occupy a single location throughout their life – unifying eliminates this double counting. If there is interpenetration, then two objects may collapse to the same location – which may have unintended consequences. </a:t>
            </a:r>
            <a:r>
              <a:rPr lang="en-GB" sz="1600" dirty="0">
                <a:solidFill>
                  <a:srgbClr val="FF0000"/>
                </a:solidFill>
              </a:rPr>
              <a:t>After the unification, the physical object and its location, two kinds of substance, are replaced by a single supersubstantival object. One has a broad choice between separating or unifying physical objects and locations.</a:t>
            </a:r>
          </a:p>
        </p:txBody>
      </p:sp>
      <p:sp>
        <p:nvSpPr>
          <p:cNvPr id="2" name="Slide Number Placeholder 1">
            <a:extLst>
              <a:ext uri="{FF2B5EF4-FFF2-40B4-BE49-F238E27FC236}">
                <a16:creationId xmlns:a16="http://schemas.microsoft.com/office/drawing/2014/main" id="{B02F0B4B-271D-14EE-9004-B3E034CC87CE}"/>
              </a:ext>
            </a:extLst>
          </p:cNvPr>
          <p:cNvSpPr>
            <a:spLocks noGrp="1"/>
          </p:cNvSpPr>
          <p:nvPr>
            <p:ph type="sldNum" sz="quarter" idx="10"/>
          </p:nvPr>
        </p:nvSpPr>
        <p:spPr/>
        <p:txBody>
          <a:bodyPr/>
          <a:lstStyle/>
          <a:p>
            <a:pPr>
              <a:defRPr/>
            </a:pPr>
            <a:fld id="{5BB4BE56-62DA-4504-B58B-A51906D16A6E}" type="slidenum">
              <a:rPr lang="en-GB" smtClean="0"/>
              <a:pPr>
                <a:defRPr/>
              </a:pPr>
              <a:t>46</a:t>
            </a:fld>
            <a:endParaRPr lang="en-GB" dirty="0"/>
          </a:p>
        </p:txBody>
      </p:sp>
    </p:spTree>
    <p:extLst>
      <p:ext uri="{BB962C8B-B14F-4D97-AF65-F5344CB8AC3E}">
        <p14:creationId xmlns:p14="http://schemas.microsoft.com/office/powerpoint/2010/main" val="1045525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123A6-0A0D-F391-6CB4-CAED38D95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640EB-4988-5355-F861-B77068B5D326}"/>
              </a:ext>
            </a:extLst>
          </p:cNvPr>
          <p:cNvSpPr>
            <a:spLocks noGrp="1"/>
          </p:cNvSpPr>
          <p:nvPr>
            <p:ph type="title"/>
          </p:nvPr>
        </p:nvSpPr>
        <p:spPr>
          <a:xfrm>
            <a:off x="1127448" y="136446"/>
            <a:ext cx="10778805" cy="792242"/>
          </a:xfrm>
        </p:spPr>
        <p:txBody>
          <a:bodyPr/>
          <a:lstStyle/>
          <a:p>
            <a:r>
              <a:rPr lang="en-US" dirty="0"/>
              <a:t>Two (of many) levels of unifying-stratifying</a:t>
            </a:r>
            <a:endParaRPr lang="en-GB" dirty="0"/>
          </a:p>
        </p:txBody>
      </p:sp>
      <p:sp>
        <p:nvSpPr>
          <p:cNvPr id="47" name="TextBox 46">
            <a:extLst>
              <a:ext uri="{FF2B5EF4-FFF2-40B4-BE49-F238E27FC236}">
                <a16:creationId xmlns:a16="http://schemas.microsoft.com/office/drawing/2014/main" id="{0754835B-E03C-BE13-83E6-0A853EF10222}"/>
              </a:ext>
            </a:extLst>
          </p:cNvPr>
          <p:cNvSpPr txBox="1"/>
          <p:nvPr/>
        </p:nvSpPr>
        <p:spPr>
          <a:xfrm>
            <a:off x="1057206" y="3471112"/>
            <a:ext cx="3531833" cy="923330"/>
          </a:xfrm>
          <a:prstGeom prst="rect">
            <a:avLst/>
          </a:prstGeom>
          <a:noFill/>
        </p:spPr>
        <p:txBody>
          <a:bodyPr wrap="square" rtlCol="0">
            <a:spAutoFit/>
          </a:bodyPr>
          <a:lstStyle/>
          <a:p>
            <a:r>
              <a:rPr lang="en-US" dirty="0"/>
              <a:t>locations in space and locations in time are unified as locations in space-time</a:t>
            </a:r>
            <a:endParaRPr lang="en-GB" dirty="0"/>
          </a:p>
        </p:txBody>
      </p:sp>
      <p:sp>
        <p:nvSpPr>
          <p:cNvPr id="77" name="TextBox 76">
            <a:extLst>
              <a:ext uri="{FF2B5EF4-FFF2-40B4-BE49-F238E27FC236}">
                <a16:creationId xmlns:a16="http://schemas.microsoft.com/office/drawing/2014/main" id="{0E0F46FC-FDBA-2ADC-A990-E33457328CBC}"/>
              </a:ext>
            </a:extLst>
          </p:cNvPr>
          <p:cNvSpPr txBox="1"/>
          <p:nvPr/>
        </p:nvSpPr>
        <p:spPr>
          <a:xfrm>
            <a:off x="1050206" y="1724895"/>
            <a:ext cx="3531833" cy="1200329"/>
          </a:xfrm>
          <a:prstGeom prst="rect">
            <a:avLst/>
          </a:prstGeom>
          <a:noFill/>
        </p:spPr>
        <p:txBody>
          <a:bodyPr wrap="square" rtlCol="0">
            <a:spAutoFit/>
          </a:bodyPr>
          <a:lstStyle/>
          <a:p>
            <a:r>
              <a:rPr lang="en-US" dirty="0"/>
              <a:t>matter and the space-time it is located in are unified as </a:t>
            </a:r>
            <a:r>
              <a:rPr lang="en-US" dirty="0" err="1"/>
              <a:t>supersubstantival</a:t>
            </a:r>
            <a:r>
              <a:rPr lang="en-US" dirty="0"/>
              <a:t> objects – matter is then a way space-time can be</a:t>
            </a:r>
            <a:endParaRPr lang="en-GB" dirty="0"/>
          </a:p>
        </p:txBody>
      </p:sp>
      <p:grpSp>
        <p:nvGrpSpPr>
          <p:cNvPr id="4" name="Group 3">
            <a:extLst>
              <a:ext uri="{FF2B5EF4-FFF2-40B4-BE49-F238E27FC236}">
                <a16:creationId xmlns:a16="http://schemas.microsoft.com/office/drawing/2014/main" id="{F5A85C2F-DFFA-0B19-2A5B-75F76AFBE9C3}"/>
              </a:ext>
            </a:extLst>
          </p:cNvPr>
          <p:cNvGrpSpPr/>
          <p:nvPr/>
        </p:nvGrpSpPr>
        <p:grpSpPr>
          <a:xfrm>
            <a:off x="4727848" y="1096879"/>
            <a:ext cx="6898257" cy="4156532"/>
            <a:chOff x="1296880" y="1680628"/>
            <a:chExt cx="6898257" cy="4156532"/>
          </a:xfrm>
        </p:grpSpPr>
        <p:sp>
          <p:nvSpPr>
            <p:cNvPr id="35" name="Rectangle 34">
              <a:extLst>
                <a:ext uri="{FF2B5EF4-FFF2-40B4-BE49-F238E27FC236}">
                  <a16:creationId xmlns:a16="http://schemas.microsoft.com/office/drawing/2014/main" id="{FE8E7B82-B05A-5702-ABA5-C0A839153008}"/>
                </a:ext>
              </a:extLst>
            </p:cNvPr>
            <p:cNvSpPr/>
            <p:nvPr/>
          </p:nvSpPr>
          <p:spPr>
            <a:xfrm>
              <a:off x="4373011" y="2530110"/>
              <a:ext cx="2520000" cy="1626837"/>
            </a:xfrm>
            <a:prstGeom prst="rect">
              <a:avLst/>
            </a:prstGeom>
            <a:gradFill rotWithShape="1">
              <a:gsLst>
                <a:gs pos="0">
                  <a:srgbClr val="FFC000">
                    <a:lumMod val="60000"/>
                    <a:lumOff val="40000"/>
                  </a:srgbClr>
                </a:gs>
                <a:gs pos="93000">
                  <a:srgbClr val="FFC000">
                    <a:lumMod val="20000"/>
                    <a:lumOff val="80000"/>
                  </a:srgbClr>
                </a:gs>
                <a:gs pos="7000">
                  <a:srgbClr val="FFC000">
                    <a:lumMod val="20000"/>
                    <a:lumOff val="80000"/>
                  </a:srgbClr>
                </a:gs>
                <a:gs pos="100000">
                  <a:srgbClr val="FFC000">
                    <a:lumMod val="60000"/>
                    <a:lumOff val="40000"/>
                  </a:srgbClr>
                </a:gs>
              </a:gsLst>
              <a:lin ang="0" scaled="0"/>
            </a:gradFill>
            <a:ln w="6350" cap="flat" cmpd="sng" algn="ctr">
              <a:no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sp>
          <p:nvSpPr>
            <p:cNvPr id="54" name="Rectangle 53">
              <a:extLst>
                <a:ext uri="{FF2B5EF4-FFF2-40B4-BE49-F238E27FC236}">
                  <a16:creationId xmlns:a16="http://schemas.microsoft.com/office/drawing/2014/main" id="{E37AA3F5-FF35-756A-B5C8-FFF02047F5AA}"/>
                </a:ext>
              </a:extLst>
            </p:cNvPr>
            <p:cNvSpPr/>
            <p:nvPr/>
          </p:nvSpPr>
          <p:spPr>
            <a:xfrm>
              <a:off x="3842183" y="5258510"/>
              <a:ext cx="283311" cy="3384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sz="1400" kern="0" dirty="0">
                <a:solidFill>
                  <a:prstClr val="white"/>
                </a:solidFill>
                <a:latin typeface="Calibri" panose="020F0502020204030204"/>
              </a:endParaRPr>
            </a:p>
          </p:txBody>
        </p:sp>
        <p:sp>
          <p:nvSpPr>
            <p:cNvPr id="55" name="Rectangle 54">
              <a:extLst>
                <a:ext uri="{FF2B5EF4-FFF2-40B4-BE49-F238E27FC236}">
                  <a16:creationId xmlns:a16="http://schemas.microsoft.com/office/drawing/2014/main" id="{4022B7DA-4FBA-DA08-05FE-A5D772A9B81E}"/>
                </a:ext>
              </a:extLst>
            </p:cNvPr>
            <p:cNvSpPr/>
            <p:nvPr/>
          </p:nvSpPr>
          <p:spPr>
            <a:xfrm>
              <a:off x="3155139" y="4210323"/>
              <a:ext cx="2520000" cy="1626837"/>
            </a:xfrm>
            <a:prstGeom prst="rect">
              <a:avLst/>
            </a:prstGeom>
            <a:gradFill rotWithShape="1">
              <a:gsLst>
                <a:gs pos="0">
                  <a:srgbClr val="FFC000">
                    <a:lumMod val="60000"/>
                    <a:lumOff val="40000"/>
                  </a:srgbClr>
                </a:gs>
                <a:gs pos="93000">
                  <a:srgbClr val="FFC000">
                    <a:lumMod val="20000"/>
                    <a:lumOff val="80000"/>
                  </a:srgbClr>
                </a:gs>
                <a:gs pos="7000">
                  <a:srgbClr val="FFC000">
                    <a:lumMod val="20000"/>
                    <a:lumOff val="80000"/>
                  </a:srgbClr>
                </a:gs>
                <a:gs pos="100000">
                  <a:srgbClr val="FFC000">
                    <a:lumMod val="60000"/>
                    <a:lumOff val="40000"/>
                  </a:srgbClr>
                </a:gs>
              </a:gsLst>
              <a:lin ang="0" scaled="0"/>
            </a:gradFill>
            <a:ln w="6350" cap="flat" cmpd="sng" algn="ctr">
              <a:no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sp>
          <p:nvSpPr>
            <p:cNvPr id="57" name="Rectangle 56">
              <a:extLst>
                <a:ext uri="{FF2B5EF4-FFF2-40B4-BE49-F238E27FC236}">
                  <a16:creationId xmlns:a16="http://schemas.microsoft.com/office/drawing/2014/main" id="{976BA517-1237-583C-699B-28484CCE552F}"/>
                </a:ext>
              </a:extLst>
            </p:cNvPr>
            <p:cNvSpPr/>
            <p:nvPr/>
          </p:nvSpPr>
          <p:spPr>
            <a:xfrm>
              <a:off x="5675137" y="4203987"/>
              <a:ext cx="2520000" cy="1626837"/>
            </a:xfrm>
            <a:prstGeom prst="rect">
              <a:avLst/>
            </a:prstGeom>
            <a:gradFill rotWithShape="1">
              <a:gsLst>
                <a:gs pos="0">
                  <a:srgbClr val="FFC000">
                    <a:lumMod val="60000"/>
                    <a:lumOff val="40000"/>
                  </a:srgbClr>
                </a:gs>
                <a:gs pos="93000">
                  <a:srgbClr val="FFC000">
                    <a:lumMod val="20000"/>
                    <a:lumOff val="80000"/>
                  </a:srgbClr>
                </a:gs>
                <a:gs pos="7000">
                  <a:srgbClr val="FFC000">
                    <a:lumMod val="20000"/>
                    <a:lumOff val="80000"/>
                  </a:srgbClr>
                </a:gs>
                <a:gs pos="100000">
                  <a:srgbClr val="FFC000">
                    <a:lumMod val="60000"/>
                    <a:lumOff val="40000"/>
                  </a:srgbClr>
                </a:gs>
              </a:gsLst>
              <a:lin ang="0" scaled="0"/>
            </a:gradFill>
            <a:ln w="6350" cap="flat" cmpd="sng" algn="ctr">
              <a:no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sp>
          <p:nvSpPr>
            <p:cNvPr id="59" name="Rectangle 58">
              <a:extLst>
                <a:ext uri="{FF2B5EF4-FFF2-40B4-BE49-F238E27FC236}">
                  <a16:creationId xmlns:a16="http://schemas.microsoft.com/office/drawing/2014/main" id="{4E8B24B6-AAE2-B98E-B7C2-38612586F243}"/>
                </a:ext>
              </a:extLst>
            </p:cNvPr>
            <p:cNvSpPr/>
            <p:nvPr/>
          </p:nvSpPr>
          <p:spPr>
            <a:xfrm>
              <a:off x="3149508" y="4203987"/>
              <a:ext cx="5045629" cy="1633173"/>
            </a:xfrm>
            <a:prstGeom prst="rect">
              <a:avLst/>
            </a:prstGeom>
            <a:noFill/>
            <a:ln w="12700" cap="flat" cmpd="sng" algn="ctr">
              <a:solidFill>
                <a:srgbClr val="FFC000">
                  <a:lumMod val="75000"/>
                </a:srgbClr>
              </a:solidFill>
              <a:prstDash val="solid"/>
              <a:miter lim="800000"/>
            </a:ln>
            <a:effectLst/>
          </p:spPr>
          <p:txBody>
            <a:bodyPr rtlCol="0" anchor="ctr"/>
            <a:lstStyle/>
            <a:p>
              <a:pPr defTabSz="914377">
                <a:defRPr/>
              </a:pPr>
              <a:endParaRPr lang="en-GB" sz="1600" kern="0" dirty="0">
                <a:solidFill>
                  <a:prstClr val="black"/>
                </a:solidFill>
                <a:latin typeface="Calibri" panose="020F0502020204030204"/>
              </a:endParaRPr>
            </a:p>
          </p:txBody>
        </p:sp>
        <p:cxnSp>
          <p:nvCxnSpPr>
            <p:cNvPr id="60" name="Connector: Elbow 59">
              <a:extLst>
                <a:ext uri="{FF2B5EF4-FFF2-40B4-BE49-F238E27FC236}">
                  <a16:creationId xmlns:a16="http://schemas.microsoft.com/office/drawing/2014/main" id="{B9C60CE2-338B-2A49-0201-FDAA4669B9CF}"/>
                </a:ext>
              </a:extLst>
            </p:cNvPr>
            <p:cNvCxnSpPr>
              <a:cxnSpLocks/>
              <a:stCxn id="63" idx="3"/>
              <a:endCxn id="62" idx="1"/>
            </p:cNvCxnSpPr>
            <p:nvPr/>
          </p:nvCxnSpPr>
          <p:spPr>
            <a:xfrm>
              <a:off x="5083888" y="5494471"/>
              <a:ext cx="1113357" cy="0"/>
            </a:xfrm>
            <a:prstGeom prst="straightConnector1">
              <a:avLst/>
            </a:prstGeom>
            <a:noFill/>
            <a:ln w="25400" cap="flat" cmpd="sng" algn="ctr">
              <a:solidFill>
                <a:srgbClr val="4472C4">
                  <a:lumMod val="60000"/>
                  <a:lumOff val="40000"/>
                </a:srgbClr>
              </a:solidFill>
              <a:prstDash val="solid"/>
              <a:miter lim="800000"/>
            </a:ln>
            <a:effectLst/>
          </p:spPr>
        </p:cxnSp>
        <p:sp>
          <p:nvSpPr>
            <p:cNvPr id="62" name="Rectangle 61">
              <a:extLst>
                <a:ext uri="{FF2B5EF4-FFF2-40B4-BE49-F238E27FC236}">
                  <a16:creationId xmlns:a16="http://schemas.microsoft.com/office/drawing/2014/main" id="{D979AC0B-449D-00C8-8E8B-3C9A6B4241D6}"/>
                </a:ext>
              </a:extLst>
            </p:cNvPr>
            <p:cNvSpPr/>
            <p:nvPr/>
          </p:nvSpPr>
          <p:spPr>
            <a:xfrm>
              <a:off x="6197245" y="5255447"/>
              <a:ext cx="1440000"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a:solidFill>
                    <a:prstClr val="black"/>
                  </a:solidFill>
                  <a:latin typeface="Calibri" panose="020F0502020204030204"/>
                </a:rPr>
                <a:t>temporal locations</a:t>
              </a:r>
            </a:p>
          </p:txBody>
        </p:sp>
        <p:sp>
          <p:nvSpPr>
            <p:cNvPr id="63" name="Rectangle 62">
              <a:extLst>
                <a:ext uri="{FF2B5EF4-FFF2-40B4-BE49-F238E27FC236}">
                  <a16:creationId xmlns:a16="http://schemas.microsoft.com/office/drawing/2014/main" id="{DE01FBE4-2FD4-AD78-4CB1-654895367B73}"/>
                </a:ext>
              </a:extLst>
            </p:cNvPr>
            <p:cNvSpPr/>
            <p:nvPr/>
          </p:nvSpPr>
          <p:spPr>
            <a:xfrm>
              <a:off x="3643888" y="5255447"/>
              <a:ext cx="1440000"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a:solidFill>
                    <a:prstClr val="black"/>
                  </a:solidFill>
                  <a:latin typeface="Calibri" panose="020F0502020204030204"/>
                </a:rPr>
                <a:t>spatial locations</a:t>
              </a:r>
            </a:p>
          </p:txBody>
        </p:sp>
        <p:sp>
          <p:nvSpPr>
            <p:cNvPr id="64" name="Rectangle 63">
              <a:extLst>
                <a:ext uri="{FF2B5EF4-FFF2-40B4-BE49-F238E27FC236}">
                  <a16:creationId xmlns:a16="http://schemas.microsoft.com/office/drawing/2014/main" id="{F3E60311-AEC6-D4FC-A985-F1519E098361}"/>
                </a:ext>
              </a:extLst>
            </p:cNvPr>
            <p:cNvSpPr/>
            <p:nvPr/>
          </p:nvSpPr>
          <p:spPr>
            <a:xfrm>
              <a:off x="4895119" y="4332387"/>
              <a:ext cx="1727261"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err="1">
                  <a:solidFill>
                    <a:prstClr val="black"/>
                  </a:solidFill>
                  <a:latin typeface="Calibri" panose="020F0502020204030204"/>
                </a:rPr>
                <a:t>spatio</a:t>
              </a:r>
              <a:r>
                <a:rPr lang="en-GB" sz="1400" kern="0" dirty="0">
                  <a:solidFill>
                    <a:prstClr val="black"/>
                  </a:solidFill>
                  <a:latin typeface="Calibri" panose="020F0502020204030204"/>
                </a:rPr>
                <a:t>-temporal</a:t>
              </a:r>
            </a:p>
            <a:p>
              <a:pPr algn="ctr" defTabSz="914377">
                <a:defRPr/>
              </a:pPr>
              <a:r>
                <a:rPr lang="en-GB" sz="1400" kern="0" dirty="0">
                  <a:solidFill>
                    <a:prstClr val="black"/>
                  </a:solidFill>
                  <a:latin typeface="Calibri" panose="020F0502020204030204"/>
                </a:rPr>
                <a:t>locations</a:t>
              </a:r>
            </a:p>
          </p:txBody>
        </p:sp>
        <p:sp>
          <p:nvSpPr>
            <p:cNvPr id="65" name="Rectangle 64">
              <a:extLst>
                <a:ext uri="{FF2B5EF4-FFF2-40B4-BE49-F238E27FC236}">
                  <a16:creationId xmlns:a16="http://schemas.microsoft.com/office/drawing/2014/main" id="{F042A620-713C-18D1-0CFB-A161E0C76CBF}"/>
                </a:ext>
              </a:extLst>
            </p:cNvPr>
            <p:cNvSpPr/>
            <p:nvPr/>
          </p:nvSpPr>
          <p:spPr>
            <a:xfrm>
              <a:off x="4666351" y="5222782"/>
              <a:ext cx="364104" cy="247805"/>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sp>
          <p:nvSpPr>
            <p:cNvPr id="66" name="Rectangle 65">
              <a:extLst>
                <a:ext uri="{FF2B5EF4-FFF2-40B4-BE49-F238E27FC236}">
                  <a16:creationId xmlns:a16="http://schemas.microsoft.com/office/drawing/2014/main" id="{E3F98FA0-2C44-DD62-0600-FE4BDAB9A487}"/>
                </a:ext>
              </a:extLst>
            </p:cNvPr>
            <p:cNvSpPr/>
            <p:nvPr/>
          </p:nvSpPr>
          <p:spPr>
            <a:xfrm>
              <a:off x="7180443" y="5249111"/>
              <a:ext cx="283311" cy="338471"/>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33A27783-B76B-E2C7-9404-24FE1FB0A848}"/>
                </a:ext>
              </a:extLst>
            </p:cNvPr>
            <p:cNvSpPr/>
            <p:nvPr/>
          </p:nvSpPr>
          <p:spPr>
            <a:xfrm>
              <a:off x="6447667" y="5222781"/>
              <a:ext cx="283311" cy="338471"/>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cxnSp>
          <p:nvCxnSpPr>
            <p:cNvPr id="68" name="Straight Arrow Connector 73">
              <a:extLst>
                <a:ext uri="{FF2B5EF4-FFF2-40B4-BE49-F238E27FC236}">
                  <a16:creationId xmlns:a16="http://schemas.microsoft.com/office/drawing/2014/main" id="{56FB0F8E-1E87-6FC0-25D3-5B0B0B31F38C}"/>
                </a:ext>
              </a:extLst>
            </p:cNvPr>
            <p:cNvCxnSpPr>
              <a:cxnSpLocks/>
              <a:stCxn id="63" idx="0"/>
              <a:endCxn id="64" idx="2"/>
            </p:cNvCxnSpPr>
            <p:nvPr/>
          </p:nvCxnSpPr>
          <p:spPr>
            <a:xfrm rot="5400000" flipH="1" flipV="1">
              <a:off x="4838812" y="4335510"/>
              <a:ext cx="445013" cy="1394861"/>
            </a:xfrm>
            <a:prstGeom prst="bentConnector3">
              <a:avLst>
                <a:gd name="adj1" fmla="val 50000"/>
              </a:avLst>
            </a:prstGeom>
            <a:noFill/>
            <a:ln w="38100" cap="flat" cmpd="sng" algn="ctr">
              <a:solidFill>
                <a:srgbClr val="4472C4"/>
              </a:solidFill>
              <a:prstDash val="solid"/>
              <a:miter lim="800000"/>
              <a:tailEnd type="triangle"/>
            </a:ln>
            <a:effectLst/>
          </p:spPr>
        </p:cxnSp>
        <p:cxnSp>
          <p:nvCxnSpPr>
            <p:cNvPr id="69" name="Straight Arrow Connector 74">
              <a:extLst>
                <a:ext uri="{FF2B5EF4-FFF2-40B4-BE49-F238E27FC236}">
                  <a16:creationId xmlns:a16="http://schemas.microsoft.com/office/drawing/2014/main" id="{4DEF0BF2-2219-58FA-6493-259BB92ADE10}"/>
                </a:ext>
              </a:extLst>
            </p:cNvPr>
            <p:cNvCxnSpPr>
              <a:cxnSpLocks/>
              <a:stCxn id="62" idx="0"/>
              <a:endCxn id="64" idx="2"/>
            </p:cNvCxnSpPr>
            <p:nvPr/>
          </p:nvCxnSpPr>
          <p:spPr>
            <a:xfrm rot="16200000" flipV="1">
              <a:off x="6115491" y="4453692"/>
              <a:ext cx="445013" cy="1158496"/>
            </a:xfrm>
            <a:prstGeom prst="bentConnector3">
              <a:avLst>
                <a:gd name="adj1" fmla="val 50000"/>
              </a:avLst>
            </a:prstGeom>
            <a:noFill/>
            <a:ln w="38100" cap="flat" cmpd="sng" algn="ctr">
              <a:solidFill>
                <a:srgbClr val="4472C4"/>
              </a:solidFill>
              <a:prstDash val="solid"/>
              <a:miter lim="800000"/>
              <a:tailEnd type="triangle"/>
            </a:ln>
            <a:effectLst/>
          </p:spPr>
        </p:cxnSp>
        <p:sp>
          <p:nvSpPr>
            <p:cNvPr id="70" name="Arrow: Up-Down 69">
              <a:extLst>
                <a:ext uri="{FF2B5EF4-FFF2-40B4-BE49-F238E27FC236}">
                  <a16:creationId xmlns:a16="http://schemas.microsoft.com/office/drawing/2014/main" id="{2C8E45F1-19A2-5A5D-3538-5AA42D377E14}"/>
                </a:ext>
              </a:extLst>
            </p:cNvPr>
            <p:cNvSpPr/>
            <p:nvPr/>
          </p:nvSpPr>
          <p:spPr>
            <a:xfrm>
              <a:off x="1309799" y="1680628"/>
              <a:ext cx="435829" cy="4150197"/>
            </a:xfrm>
            <a:prstGeom prst="upDownArrow">
              <a:avLst/>
            </a:prstGeom>
            <a:gradFill rotWithShape="1">
              <a:gsLst>
                <a:gs pos="0">
                  <a:srgbClr val="ED7D31">
                    <a:lumMod val="20000"/>
                    <a:lumOff val="80000"/>
                  </a:srgbClr>
                </a:gs>
                <a:gs pos="50000">
                  <a:srgbClr val="ED7D31">
                    <a:lumMod val="105000"/>
                    <a:satMod val="103000"/>
                    <a:tint val="73000"/>
                  </a:srgbClr>
                </a:gs>
                <a:gs pos="100000">
                  <a:srgbClr val="ED7D31">
                    <a:lumMod val="75000"/>
                  </a:srgbClr>
                </a:gs>
              </a:gsLst>
              <a:lin ang="5400000" scaled="0"/>
            </a:gradFill>
            <a:ln w="6350" cap="flat" cmpd="sng" algn="ctr">
              <a:solidFill>
                <a:srgbClr val="ED7D31"/>
              </a:solidFill>
              <a:prstDash val="solid"/>
              <a:miter lim="800000"/>
            </a:ln>
            <a:effectLst/>
          </p:spPr>
          <p:txBody>
            <a:bodyPr rtlCol="0" anchor="ctr"/>
            <a:lstStyle/>
            <a:p>
              <a:pPr algn="ctr" defTabSz="914377">
                <a:defRPr/>
              </a:pPr>
              <a:endParaRPr lang="en-GB" sz="1400" kern="0">
                <a:solidFill>
                  <a:prstClr val="black"/>
                </a:solidFill>
                <a:latin typeface="Calibri" panose="020F0502020204030204"/>
              </a:endParaRPr>
            </a:p>
          </p:txBody>
        </p:sp>
        <p:sp>
          <p:nvSpPr>
            <p:cNvPr id="71" name="TextBox 70">
              <a:extLst>
                <a:ext uri="{FF2B5EF4-FFF2-40B4-BE49-F238E27FC236}">
                  <a16:creationId xmlns:a16="http://schemas.microsoft.com/office/drawing/2014/main" id="{33D3F83E-81E3-6C80-152A-92FC9D90C671}"/>
                </a:ext>
              </a:extLst>
            </p:cNvPr>
            <p:cNvSpPr txBox="1"/>
            <p:nvPr/>
          </p:nvSpPr>
          <p:spPr>
            <a:xfrm>
              <a:off x="1296880" y="4500767"/>
              <a:ext cx="400110" cy="1175898"/>
            </a:xfrm>
            <a:prstGeom prst="rect">
              <a:avLst/>
            </a:prstGeom>
            <a:noFill/>
          </p:spPr>
          <p:txBody>
            <a:bodyPr vert="vert270" wrap="none" rtlCol="0">
              <a:spAutoFit/>
            </a:bodyPr>
            <a:lstStyle/>
            <a:p>
              <a:pPr algn="ctr"/>
              <a:r>
                <a:rPr lang="en-GB" sz="1400" dirty="0">
                  <a:solidFill>
                    <a:prstClr val="black"/>
                  </a:solidFill>
                  <a:latin typeface="Calibri" panose="020F0502020204030204"/>
                </a:rPr>
                <a:t>more stratified</a:t>
              </a:r>
            </a:p>
          </p:txBody>
        </p:sp>
        <p:cxnSp>
          <p:nvCxnSpPr>
            <p:cNvPr id="72" name="Connector: Curved 71">
              <a:extLst>
                <a:ext uri="{FF2B5EF4-FFF2-40B4-BE49-F238E27FC236}">
                  <a16:creationId xmlns:a16="http://schemas.microsoft.com/office/drawing/2014/main" id="{59E57012-BFA9-033B-3B12-86BA6931B0A0}"/>
                </a:ext>
              </a:extLst>
            </p:cNvPr>
            <p:cNvCxnSpPr>
              <a:cxnSpLocks/>
              <a:stCxn id="38" idx="2"/>
              <a:endCxn id="66" idx="0"/>
            </p:cNvCxnSpPr>
            <p:nvPr/>
          </p:nvCxnSpPr>
          <p:spPr>
            <a:xfrm rot="16200000" flipH="1">
              <a:off x="5948594" y="3875604"/>
              <a:ext cx="1189495" cy="1557517"/>
            </a:xfrm>
            <a:prstGeom prst="curvedConnector3">
              <a:avLst>
                <a:gd name="adj1" fmla="val 10501"/>
              </a:avLst>
            </a:prstGeom>
            <a:noFill/>
            <a:ln w="25400" cap="flat" cmpd="sng" algn="ctr">
              <a:solidFill>
                <a:srgbClr val="70AD47"/>
              </a:solidFill>
              <a:prstDash val="solid"/>
              <a:miter lim="800000"/>
              <a:headEnd type="triangle"/>
              <a:tailEnd type="none"/>
            </a:ln>
            <a:effectLst/>
          </p:spPr>
        </p:cxnSp>
        <p:sp>
          <p:nvSpPr>
            <p:cNvPr id="76" name="TextBox 75">
              <a:extLst>
                <a:ext uri="{FF2B5EF4-FFF2-40B4-BE49-F238E27FC236}">
                  <a16:creationId xmlns:a16="http://schemas.microsoft.com/office/drawing/2014/main" id="{79B079B9-6366-D2D6-4A8A-9ED45AABA40C}"/>
                </a:ext>
              </a:extLst>
            </p:cNvPr>
            <p:cNvSpPr txBox="1"/>
            <p:nvPr/>
          </p:nvSpPr>
          <p:spPr>
            <a:xfrm>
              <a:off x="1296880" y="1829244"/>
              <a:ext cx="400110" cy="1030923"/>
            </a:xfrm>
            <a:prstGeom prst="rect">
              <a:avLst/>
            </a:prstGeom>
            <a:noFill/>
          </p:spPr>
          <p:txBody>
            <a:bodyPr vert="vert270" wrap="none" rtlCol="0">
              <a:spAutoFit/>
            </a:bodyPr>
            <a:lstStyle/>
            <a:p>
              <a:pPr algn="ctr"/>
              <a:r>
                <a:rPr lang="en-GB" sz="1400" dirty="0">
                  <a:solidFill>
                    <a:prstClr val="black"/>
                  </a:solidFill>
                  <a:latin typeface="Calibri" panose="020F0502020204030204"/>
                </a:rPr>
                <a:t>more unified</a:t>
              </a:r>
            </a:p>
          </p:txBody>
        </p:sp>
        <p:sp>
          <p:nvSpPr>
            <p:cNvPr id="22" name="TextBox 21">
              <a:extLst>
                <a:ext uri="{FF2B5EF4-FFF2-40B4-BE49-F238E27FC236}">
                  <a16:creationId xmlns:a16="http://schemas.microsoft.com/office/drawing/2014/main" id="{0798E9D3-C369-CC39-937D-D05FE2A2CAB2}"/>
                </a:ext>
              </a:extLst>
            </p:cNvPr>
            <p:cNvSpPr txBox="1"/>
            <p:nvPr/>
          </p:nvSpPr>
          <p:spPr>
            <a:xfrm>
              <a:off x="5206097" y="5225049"/>
              <a:ext cx="941088" cy="461665"/>
            </a:xfrm>
            <a:prstGeom prst="rect">
              <a:avLst/>
            </a:prstGeom>
            <a:noFill/>
          </p:spPr>
          <p:txBody>
            <a:bodyPr wrap="square" rtlCol="0">
              <a:spAutoFit/>
            </a:bodyPr>
            <a:lstStyle/>
            <a:p>
              <a:pPr algn="ctr"/>
              <a:r>
                <a:rPr lang="en-GB" sz="1200" dirty="0"/>
                <a:t>happens</a:t>
              </a:r>
            </a:p>
            <a:p>
              <a:pPr algn="ctr"/>
              <a:r>
                <a:rPr lang="en-GB" sz="1200" dirty="0"/>
                <a:t>at</a:t>
              </a:r>
            </a:p>
          </p:txBody>
        </p:sp>
        <p:cxnSp>
          <p:nvCxnSpPr>
            <p:cNvPr id="40" name="Connector: Curved 39">
              <a:extLst>
                <a:ext uri="{FF2B5EF4-FFF2-40B4-BE49-F238E27FC236}">
                  <a16:creationId xmlns:a16="http://schemas.microsoft.com/office/drawing/2014/main" id="{EA0A7761-A48E-11AF-2634-B1617B04D9AD}"/>
                </a:ext>
              </a:extLst>
            </p:cNvPr>
            <p:cNvCxnSpPr>
              <a:cxnSpLocks/>
              <a:stCxn id="38" idx="2"/>
              <a:endCxn id="54" idx="0"/>
            </p:cNvCxnSpPr>
            <p:nvPr/>
          </p:nvCxnSpPr>
          <p:spPr>
            <a:xfrm rot="5400000">
              <a:off x="4274764" y="3768693"/>
              <a:ext cx="1198893" cy="1780743"/>
            </a:xfrm>
            <a:prstGeom prst="curvedConnector3">
              <a:avLst>
                <a:gd name="adj1" fmla="val 10314"/>
              </a:avLst>
            </a:prstGeom>
            <a:noFill/>
            <a:ln w="25400" cap="flat" cmpd="sng" algn="ctr">
              <a:solidFill>
                <a:srgbClr val="70AD47"/>
              </a:solidFill>
              <a:prstDash val="solid"/>
              <a:miter lim="800000"/>
              <a:headEnd type="triangle"/>
              <a:tailEnd type="none"/>
            </a:ln>
            <a:effectLst/>
          </p:spPr>
        </p:cxnSp>
        <p:sp>
          <p:nvSpPr>
            <p:cNvPr id="28" name="Rectangle 27">
              <a:extLst>
                <a:ext uri="{FF2B5EF4-FFF2-40B4-BE49-F238E27FC236}">
                  <a16:creationId xmlns:a16="http://schemas.microsoft.com/office/drawing/2014/main" id="{0DEBBA05-E829-C0FA-94EF-E224E6247A1F}"/>
                </a:ext>
              </a:extLst>
            </p:cNvPr>
            <p:cNvSpPr/>
            <p:nvPr/>
          </p:nvSpPr>
          <p:spPr>
            <a:xfrm>
              <a:off x="1850197" y="1685596"/>
              <a:ext cx="5045627" cy="807152"/>
            </a:xfrm>
            <a:prstGeom prst="rect">
              <a:avLst/>
            </a:prstGeom>
            <a:gradFill rotWithShape="1">
              <a:gsLst>
                <a:gs pos="0">
                  <a:srgbClr val="FFC000">
                    <a:lumMod val="60000"/>
                    <a:lumOff val="40000"/>
                  </a:srgbClr>
                </a:gs>
                <a:gs pos="93000">
                  <a:srgbClr val="FFC000">
                    <a:lumMod val="20000"/>
                    <a:lumOff val="80000"/>
                  </a:srgbClr>
                </a:gs>
                <a:gs pos="7000">
                  <a:srgbClr val="FFC000">
                    <a:lumMod val="20000"/>
                    <a:lumOff val="80000"/>
                  </a:srgbClr>
                </a:gs>
                <a:gs pos="100000">
                  <a:srgbClr val="FFC000">
                    <a:lumMod val="60000"/>
                    <a:lumOff val="40000"/>
                  </a:srgbClr>
                </a:gs>
              </a:gsLst>
              <a:lin ang="0" scaled="0"/>
            </a:gradFill>
            <a:ln w="6350" cap="flat" cmpd="sng" algn="ctr">
              <a:no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sp>
          <p:nvSpPr>
            <p:cNvPr id="29" name="Rectangle 28">
              <a:extLst>
                <a:ext uri="{FF2B5EF4-FFF2-40B4-BE49-F238E27FC236}">
                  <a16:creationId xmlns:a16="http://schemas.microsoft.com/office/drawing/2014/main" id="{F79C9DCD-03FB-ED9D-146D-101075A8FAB0}"/>
                </a:ext>
              </a:extLst>
            </p:cNvPr>
            <p:cNvSpPr/>
            <p:nvPr/>
          </p:nvSpPr>
          <p:spPr>
            <a:xfrm>
              <a:off x="1850197" y="1680629"/>
              <a:ext cx="5045628" cy="798924"/>
            </a:xfrm>
            <a:prstGeom prst="rect">
              <a:avLst/>
            </a:prstGeom>
            <a:noFill/>
            <a:ln w="12700" cap="flat" cmpd="sng" algn="ctr">
              <a:solidFill>
                <a:srgbClr val="FFC000">
                  <a:lumMod val="75000"/>
                </a:srgbClr>
              </a:solidFill>
              <a:prstDash val="solid"/>
              <a:miter lim="800000"/>
            </a:ln>
            <a:effectLst/>
          </p:spPr>
          <p:txBody>
            <a:bodyPr rtlCol="0" anchor="ctr"/>
            <a:lstStyle/>
            <a:p>
              <a:pPr defTabSz="914377">
                <a:defRPr/>
              </a:pPr>
              <a:endParaRPr lang="en-GB" sz="1600" kern="0" dirty="0">
                <a:solidFill>
                  <a:prstClr val="black"/>
                </a:solidFill>
                <a:latin typeface="Calibri" panose="020F0502020204030204"/>
              </a:endParaRPr>
            </a:p>
          </p:txBody>
        </p:sp>
        <p:sp>
          <p:nvSpPr>
            <p:cNvPr id="31" name="Rectangle 30">
              <a:extLst>
                <a:ext uri="{FF2B5EF4-FFF2-40B4-BE49-F238E27FC236}">
                  <a16:creationId xmlns:a16="http://schemas.microsoft.com/office/drawing/2014/main" id="{E40E784B-5CB4-E21A-A1F0-7D2479104AFB}"/>
                </a:ext>
              </a:extLst>
            </p:cNvPr>
            <p:cNvSpPr/>
            <p:nvPr/>
          </p:nvSpPr>
          <p:spPr>
            <a:xfrm>
              <a:off x="3583737" y="1832239"/>
              <a:ext cx="1640217"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err="1">
                  <a:solidFill>
                    <a:prstClr val="black"/>
                  </a:solidFill>
                  <a:latin typeface="Calibri" panose="020F0502020204030204"/>
                </a:rPr>
                <a:t>supersubstantival</a:t>
              </a:r>
              <a:r>
                <a:rPr lang="en-GB" sz="1400" kern="0" dirty="0">
                  <a:solidFill>
                    <a:prstClr val="black"/>
                  </a:solidFill>
                  <a:latin typeface="Calibri" panose="020F0502020204030204"/>
                </a:rPr>
                <a:t> objects</a:t>
              </a:r>
            </a:p>
          </p:txBody>
        </p:sp>
        <p:sp>
          <p:nvSpPr>
            <p:cNvPr id="33" name="Rectangle 32">
              <a:extLst>
                <a:ext uri="{FF2B5EF4-FFF2-40B4-BE49-F238E27FC236}">
                  <a16:creationId xmlns:a16="http://schemas.microsoft.com/office/drawing/2014/main" id="{CB43147C-84F9-3824-1485-4160C4E40E7E}"/>
                </a:ext>
              </a:extLst>
            </p:cNvPr>
            <p:cNvSpPr/>
            <p:nvPr/>
          </p:nvSpPr>
          <p:spPr>
            <a:xfrm>
              <a:off x="2544902" y="3555107"/>
              <a:ext cx="283311" cy="3384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sz="1400" kern="0"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0F1261DA-19A4-7C84-06A4-0A06648772E9}"/>
                </a:ext>
              </a:extLst>
            </p:cNvPr>
            <p:cNvSpPr/>
            <p:nvPr/>
          </p:nvSpPr>
          <p:spPr>
            <a:xfrm>
              <a:off x="1853012" y="2536446"/>
              <a:ext cx="2520000" cy="1626837"/>
            </a:xfrm>
            <a:prstGeom prst="rect">
              <a:avLst/>
            </a:prstGeom>
            <a:gradFill rotWithShape="1">
              <a:gsLst>
                <a:gs pos="0">
                  <a:srgbClr val="FFC000">
                    <a:lumMod val="60000"/>
                    <a:lumOff val="40000"/>
                  </a:srgbClr>
                </a:gs>
                <a:gs pos="93000">
                  <a:srgbClr val="FFC000">
                    <a:lumMod val="20000"/>
                    <a:lumOff val="80000"/>
                  </a:srgbClr>
                </a:gs>
                <a:gs pos="7000">
                  <a:srgbClr val="FFC000">
                    <a:lumMod val="20000"/>
                    <a:lumOff val="80000"/>
                  </a:srgbClr>
                </a:gs>
                <a:gs pos="100000">
                  <a:srgbClr val="FFC000">
                    <a:lumMod val="60000"/>
                    <a:lumOff val="40000"/>
                  </a:srgbClr>
                </a:gs>
              </a:gsLst>
              <a:lin ang="0" scaled="0"/>
            </a:gradFill>
            <a:ln w="6350" cap="flat" cmpd="sng" algn="ctr">
              <a:no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sp>
          <p:nvSpPr>
            <p:cNvPr id="36" name="Rectangle 35">
              <a:extLst>
                <a:ext uri="{FF2B5EF4-FFF2-40B4-BE49-F238E27FC236}">
                  <a16:creationId xmlns:a16="http://schemas.microsoft.com/office/drawing/2014/main" id="{B34ACB9C-98FC-F879-954D-BE6514DFA2CD}"/>
                </a:ext>
              </a:extLst>
            </p:cNvPr>
            <p:cNvSpPr/>
            <p:nvPr/>
          </p:nvSpPr>
          <p:spPr>
            <a:xfrm>
              <a:off x="1847382" y="2530110"/>
              <a:ext cx="5045629" cy="1633173"/>
            </a:xfrm>
            <a:prstGeom prst="rect">
              <a:avLst/>
            </a:prstGeom>
            <a:noFill/>
            <a:ln w="12700" cap="flat" cmpd="sng" algn="ctr">
              <a:solidFill>
                <a:srgbClr val="FFC000">
                  <a:lumMod val="75000"/>
                </a:srgbClr>
              </a:solidFill>
              <a:prstDash val="solid"/>
              <a:miter lim="800000"/>
            </a:ln>
            <a:effectLst/>
          </p:spPr>
          <p:txBody>
            <a:bodyPr rtlCol="0" anchor="ctr"/>
            <a:lstStyle/>
            <a:p>
              <a:pPr defTabSz="914377">
                <a:defRPr/>
              </a:pPr>
              <a:endParaRPr lang="en-GB" sz="1600" kern="0" dirty="0">
                <a:solidFill>
                  <a:prstClr val="black"/>
                </a:solidFill>
                <a:latin typeface="Calibri" panose="020F0502020204030204"/>
              </a:endParaRPr>
            </a:p>
          </p:txBody>
        </p:sp>
        <p:cxnSp>
          <p:nvCxnSpPr>
            <p:cNvPr id="37" name="Connector: Elbow 36">
              <a:extLst>
                <a:ext uri="{FF2B5EF4-FFF2-40B4-BE49-F238E27FC236}">
                  <a16:creationId xmlns:a16="http://schemas.microsoft.com/office/drawing/2014/main" id="{3004CE15-93CE-13EE-C21D-EA170135210F}"/>
                </a:ext>
              </a:extLst>
            </p:cNvPr>
            <p:cNvCxnSpPr>
              <a:cxnSpLocks/>
              <a:stCxn id="39" idx="3"/>
              <a:endCxn id="38" idx="1"/>
            </p:cNvCxnSpPr>
            <p:nvPr/>
          </p:nvCxnSpPr>
          <p:spPr>
            <a:xfrm>
              <a:off x="3781762" y="3820593"/>
              <a:ext cx="1113357" cy="0"/>
            </a:xfrm>
            <a:prstGeom prst="straightConnector1">
              <a:avLst/>
            </a:prstGeom>
            <a:noFill/>
            <a:ln w="25400" cap="flat" cmpd="sng" algn="ctr">
              <a:solidFill>
                <a:srgbClr val="4472C4">
                  <a:lumMod val="60000"/>
                  <a:lumOff val="40000"/>
                </a:srgbClr>
              </a:solidFill>
              <a:prstDash val="solid"/>
              <a:miter lim="800000"/>
            </a:ln>
            <a:effectLst/>
          </p:spPr>
        </p:cxnSp>
        <p:sp>
          <p:nvSpPr>
            <p:cNvPr id="38" name="Rectangle 37">
              <a:extLst>
                <a:ext uri="{FF2B5EF4-FFF2-40B4-BE49-F238E27FC236}">
                  <a16:creationId xmlns:a16="http://schemas.microsoft.com/office/drawing/2014/main" id="{F8B9522C-AFBC-7DEB-4ED0-32065FA55EDA}"/>
                </a:ext>
              </a:extLst>
            </p:cNvPr>
            <p:cNvSpPr/>
            <p:nvPr/>
          </p:nvSpPr>
          <p:spPr>
            <a:xfrm>
              <a:off x="4895119" y="3581570"/>
              <a:ext cx="1738925"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err="1">
                  <a:solidFill>
                    <a:prstClr val="black"/>
                  </a:solidFill>
                  <a:latin typeface="Calibri" panose="020F0502020204030204"/>
                </a:rPr>
                <a:t>spatio</a:t>
              </a:r>
              <a:r>
                <a:rPr lang="en-GB" sz="1400" kern="0" dirty="0">
                  <a:solidFill>
                    <a:prstClr val="black"/>
                  </a:solidFill>
                  <a:latin typeface="Calibri" panose="020F0502020204030204"/>
                </a:rPr>
                <a:t>-temporal</a:t>
              </a:r>
            </a:p>
            <a:p>
              <a:pPr algn="ctr" defTabSz="914377">
                <a:defRPr/>
              </a:pPr>
              <a:r>
                <a:rPr lang="en-GB" sz="1400" kern="0" dirty="0">
                  <a:solidFill>
                    <a:prstClr val="black"/>
                  </a:solidFill>
                  <a:latin typeface="Calibri" panose="020F0502020204030204"/>
                </a:rPr>
                <a:t>locations</a:t>
              </a:r>
            </a:p>
          </p:txBody>
        </p:sp>
        <p:sp>
          <p:nvSpPr>
            <p:cNvPr id="39" name="Rectangle 38">
              <a:extLst>
                <a:ext uri="{FF2B5EF4-FFF2-40B4-BE49-F238E27FC236}">
                  <a16:creationId xmlns:a16="http://schemas.microsoft.com/office/drawing/2014/main" id="{11DA29D8-CF0E-DB79-D8D0-EAD611711A5C}"/>
                </a:ext>
              </a:extLst>
            </p:cNvPr>
            <p:cNvSpPr/>
            <p:nvPr/>
          </p:nvSpPr>
          <p:spPr>
            <a:xfrm>
              <a:off x="2341761" y="3581570"/>
              <a:ext cx="1440000"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a:solidFill>
                    <a:prstClr val="black"/>
                  </a:solidFill>
                  <a:latin typeface="Calibri" panose="020F0502020204030204"/>
                </a:rPr>
                <a:t>material entities</a:t>
              </a:r>
            </a:p>
          </p:txBody>
        </p:sp>
        <p:sp>
          <p:nvSpPr>
            <p:cNvPr id="41" name="Rectangle 40">
              <a:extLst>
                <a:ext uri="{FF2B5EF4-FFF2-40B4-BE49-F238E27FC236}">
                  <a16:creationId xmlns:a16="http://schemas.microsoft.com/office/drawing/2014/main" id="{81D25524-1B46-B0B7-168A-3C7AEDF69730}"/>
                </a:ext>
              </a:extLst>
            </p:cNvPr>
            <p:cNvSpPr/>
            <p:nvPr/>
          </p:nvSpPr>
          <p:spPr>
            <a:xfrm>
              <a:off x="3592993" y="2658510"/>
              <a:ext cx="1628148"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err="1">
                  <a:solidFill>
                    <a:prstClr val="black"/>
                  </a:solidFill>
                  <a:latin typeface="Calibri" panose="020F0502020204030204"/>
                </a:rPr>
                <a:t>supersubstantival</a:t>
              </a:r>
              <a:r>
                <a:rPr lang="en-GB" sz="1400" kern="0" dirty="0">
                  <a:solidFill>
                    <a:prstClr val="black"/>
                  </a:solidFill>
                  <a:latin typeface="Calibri" panose="020F0502020204030204"/>
                </a:rPr>
                <a:t> objects</a:t>
              </a:r>
            </a:p>
          </p:txBody>
        </p:sp>
        <p:sp>
          <p:nvSpPr>
            <p:cNvPr id="42" name="Rectangle 41">
              <a:extLst>
                <a:ext uri="{FF2B5EF4-FFF2-40B4-BE49-F238E27FC236}">
                  <a16:creationId xmlns:a16="http://schemas.microsoft.com/office/drawing/2014/main" id="{93DFB90F-0356-776C-8D9A-C7E91C76E97E}"/>
                </a:ext>
              </a:extLst>
            </p:cNvPr>
            <p:cNvSpPr/>
            <p:nvPr/>
          </p:nvSpPr>
          <p:spPr>
            <a:xfrm>
              <a:off x="3364224" y="3548904"/>
              <a:ext cx="364104" cy="247805"/>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sp>
          <p:nvSpPr>
            <p:cNvPr id="43" name="Rectangle 42">
              <a:extLst>
                <a:ext uri="{FF2B5EF4-FFF2-40B4-BE49-F238E27FC236}">
                  <a16:creationId xmlns:a16="http://schemas.microsoft.com/office/drawing/2014/main" id="{995A87A0-06FE-84F8-014E-86F31753F4C8}"/>
                </a:ext>
              </a:extLst>
            </p:cNvPr>
            <p:cNvSpPr/>
            <p:nvPr/>
          </p:nvSpPr>
          <p:spPr>
            <a:xfrm>
              <a:off x="6083867" y="3567559"/>
              <a:ext cx="283311" cy="338471"/>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sp>
          <p:nvSpPr>
            <p:cNvPr id="44" name="Rectangle 43">
              <a:extLst>
                <a:ext uri="{FF2B5EF4-FFF2-40B4-BE49-F238E27FC236}">
                  <a16:creationId xmlns:a16="http://schemas.microsoft.com/office/drawing/2014/main" id="{080B27D8-AC69-BFAE-E142-65C890C926E9}"/>
                </a:ext>
              </a:extLst>
            </p:cNvPr>
            <p:cNvSpPr/>
            <p:nvPr/>
          </p:nvSpPr>
          <p:spPr>
            <a:xfrm>
              <a:off x="5145541" y="3548903"/>
              <a:ext cx="283311" cy="338471"/>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cxnSp>
          <p:nvCxnSpPr>
            <p:cNvPr id="45" name="Straight Arrow Connector 73">
              <a:extLst>
                <a:ext uri="{FF2B5EF4-FFF2-40B4-BE49-F238E27FC236}">
                  <a16:creationId xmlns:a16="http://schemas.microsoft.com/office/drawing/2014/main" id="{EA2A27FC-0EE3-68C6-15E6-CD1066C146F9}"/>
                </a:ext>
              </a:extLst>
            </p:cNvPr>
            <p:cNvCxnSpPr>
              <a:cxnSpLocks/>
              <a:stCxn id="39" idx="0"/>
              <a:endCxn id="41" idx="2"/>
            </p:cNvCxnSpPr>
            <p:nvPr/>
          </p:nvCxnSpPr>
          <p:spPr>
            <a:xfrm rot="5400000" flipH="1" flipV="1">
              <a:off x="3511907" y="2686412"/>
              <a:ext cx="445013" cy="1345305"/>
            </a:xfrm>
            <a:prstGeom prst="bentConnector3">
              <a:avLst>
                <a:gd name="adj1" fmla="val 50000"/>
              </a:avLst>
            </a:prstGeom>
            <a:noFill/>
            <a:ln w="38100" cap="flat" cmpd="sng" algn="ctr">
              <a:solidFill>
                <a:srgbClr val="4472C4"/>
              </a:solidFill>
              <a:prstDash val="solid"/>
              <a:miter lim="800000"/>
              <a:tailEnd type="triangle"/>
            </a:ln>
            <a:effectLst/>
          </p:spPr>
        </p:cxnSp>
        <p:cxnSp>
          <p:nvCxnSpPr>
            <p:cNvPr id="46" name="Straight Arrow Connector 74">
              <a:extLst>
                <a:ext uri="{FF2B5EF4-FFF2-40B4-BE49-F238E27FC236}">
                  <a16:creationId xmlns:a16="http://schemas.microsoft.com/office/drawing/2014/main" id="{7BDC0FEB-B42D-259E-112E-8F4B27CB5C39}"/>
                </a:ext>
              </a:extLst>
            </p:cNvPr>
            <p:cNvCxnSpPr>
              <a:cxnSpLocks/>
              <a:stCxn id="38" idx="0"/>
              <a:endCxn id="41" idx="2"/>
            </p:cNvCxnSpPr>
            <p:nvPr/>
          </p:nvCxnSpPr>
          <p:spPr>
            <a:xfrm rot="16200000" flipV="1">
              <a:off x="4863318" y="2680305"/>
              <a:ext cx="445013" cy="1357515"/>
            </a:xfrm>
            <a:prstGeom prst="bentConnector3">
              <a:avLst>
                <a:gd name="adj1" fmla="val 50000"/>
              </a:avLst>
            </a:prstGeom>
            <a:noFill/>
            <a:ln w="38100" cap="flat" cmpd="sng" algn="ctr">
              <a:solidFill>
                <a:srgbClr val="4472C4"/>
              </a:solidFill>
              <a:prstDash val="solid"/>
              <a:miter lim="800000"/>
              <a:tailEnd type="triangle"/>
            </a:ln>
            <a:effectLst/>
          </p:spPr>
        </p:cxnSp>
        <p:sp>
          <p:nvSpPr>
            <p:cNvPr id="48" name="TextBox 47">
              <a:extLst>
                <a:ext uri="{FF2B5EF4-FFF2-40B4-BE49-F238E27FC236}">
                  <a16:creationId xmlns:a16="http://schemas.microsoft.com/office/drawing/2014/main" id="{4D10B620-FC74-606E-3293-C7C67F618A8C}"/>
                </a:ext>
              </a:extLst>
            </p:cNvPr>
            <p:cNvSpPr txBox="1"/>
            <p:nvPr/>
          </p:nvSpPr>
          <p:spPr>
            <a:xfrm>
              <a:off x="3911628" y="3549170"/>
              <a:ext cx="941088" cy="461665"/>
            </a:xfrm>
            <a:prstGeom prst="rect">
              <a:avLst/>
            </a:prstGeom>
            <a:noFill/>
          </p:spPr>
          <p:txBody>
            <a:bodyPr wrap="square" rtlCol="0">
              <a:spAutoFit/>
            </a:bodyPr>
            <a:lstStyle/>
            <a:p>
              <a:pPr algn="ctr"/>
              <a:r>
                <a:rPr lang="en-GB" sz="1200" dirty="0"/>
                <a:t>located</a:t>
              </a:r>
            </a:p>
            <a:p>
              <a:pPr algn="ctr"/>
              <a:r>
                <a:rPr lang="en-GB" sz="1200" dirty="0"/>
                <a:t>at</a:t>
              </a:r>
            </a:p>
          </p:txBody>
        </p:sp>
        <p:sp>
          <p:nvSpPr>
            <p:cNvPr id="74" name="Arrow: Up 73">
              <a:extLst>
                <a:ext uri="{FF2B5EF4-FFF2-40B4-BE49-F238E27FC236}">
                  <a16:creationId xmlns:a16="http://schemas.microsoft.com/office/drawing/2014/main" id="{3BC71A9B-E56A-A473-84FE-CE12CE1BF54B}"/>
                </a:ext>
              </a:extLst>
            </p:cNvPr>
            <p:cNvSpPr/>
            <p:nvPr/>
          </p:nvSpPr>
          <p:spPr>
            <a:xfrm>
              <a:off x="4960628" y="3823645"/>
              <a:ext cx="180000" cy="630783"/>
            </a:xfrm>
            <a:prstGeom prst="upArrow">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cxnSp>
          <p:nvCxnSpPr>
            <p:cNvPr id="61" name="Connector: Curved 60">
              <a:extLst>
                <a:ext uri="{FF2B5EF4-FFF2-40B4-BE49-F238E27FC236}">
                  <a16:creationId xmlns:a16="http://schemas.microsoft.com/office/drawing/2014/main" id="{52C5F5EA-1794-E6C4-E01C-238E90AA093E}"/>
                </a:ext>
              </a:extLst>
            </p:cNvPr>
            <p:cNvCxnSpPr>
              <a:cxnSpLocks/>
              <a:stCxn id="31" idx="2"/>
              <a:endCxn id="43" idx="0"/>
            </p:cNvCxnSpPr>
            <p:nvPr/>
          </p:nvCxnSpPr>
          <p:spPr>
            <a:xfrm rot="16200000" flipH="1">
              <a:off x="4686049" y="2028083"/>
              <a:ext cx="1257273" cy="1821677"/>
            </a:xfrm>
            <a:prstGeom prst="curvedConnector3">
              <a:avLst>
                <a:gd name="adj1" fmla="val 15941"/>
              </a:avLst>
            </a:prstGeom>
            <a:noFill/>
            <a:ln w="25400" cap="flat" cmpd="sng" algn="ctr">
              <a:solidFill>
                <a:srgbClr val="70AD47"/>
              </a:solidFill>
              <a:prstDash val="solid"/>
              <a:miter lim="800000"/>
              <a:headEnd type="triangle"/>
              <a:tailEnd type="none"/>
            </a:ln>
            <a:effectLst/>
          </p:spPr>
        </p:cxnSp>
        <p:cxnSp>
          <p:nvCxnSpPr>
            <p:cNvPr id="75" name="Connector: Curved 74">
              <a:extLst>
                <a:ext uri="{FF2B5EF4-FFF2-40B4-BE49-F238E27FC236}">
                  <a16:creationId xmlns:a16="http://schemas.microsoft.com/office/drawing/2014/main" id="{EE421DF2-7272-A5F1-DA3B-B0D704879A7A}"/>
                </a:ext>
              </a:extLst>
            </p:cNvPr>
            <p:cNvCxnSpPr>
              <a:cxnSpLocks/>
              <a:stCxn id="31" idx="2"/>
              <a:endCxn id="33" idx="0"/>
            </p:cNvCxnSpPr>
            <p:nvPr/>
          </p:nvCxnSpPr>
          <p:spPr>
            <a:xfrm rot="5400000">
              <a:off x="2922791" y="2074052"/>
              <a:ext cx="1244821" cy="1717288"/>
            </a:xfrm>
            <a:prstGeom prst="curvedConnector3">
              <a:avLst>
                <a:gd name="adj1" fmla="val 16556"/>
              </a:avLst>
            </a:prstGeom>
            <a:noFill/>
            <a:ln w="25400" cap="flat" cmpd="sng" algn="ctr">
              <a:solidFill>
                <a:srgbClr val="70AD47"/>
              </a:solidFill>
              <a:prstDash val="solid"/>
              <a:miter lim="800000"/>
              <a:headEnd type="triangle"/>
              <a:tailEnd type="none"/>
            </a:ln>
            <a:effectLst/>
          </p:spPr>
        </p:cxnSp>
        <p:sp>
          <p:nvSpPr>
            <p:cNvPr id="32" name="Arrow: Up 31">
              <a:extLst>
                <a:ext uri="{FF2B5EF4-FFF2-40B4-BE49-F238E27FC236}">
                  <a16:creationId xmlns:a16="http://schemas.microsoft.com/office/drawing/2014/main" id="{78C134A9-D453-7149-CDE8-C23121804AF4}"/>
                </a:ext>
              </a:extLst>
            </p:cNvPr>
            <p:cNvSpPr/>
            <p:nvPr/>
          </p:nvSpPr>
          <p:spPr>
            <a:xfrm>
              <a:off x="3606880" y="2136945"/>
              <a:ext cx="180000" cy="630783"/>
            </a:xfrm>
            <a:prstGeom prst="upArrow">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grpSp>
      <p:pic>
        <p:nvPicPr>
          <p:cNvPr id="3" name="Picture 2">
            <a:hlinkClick r:id="rId2"/>
            <a:extLst>
              <a:ext uri="{FF2B5EF4-FFF2-40B4-BE49-F238E27FC236}">
                <a16:creationId xmlns:a16="http://schemas.microsoft.com/office/drawing/2014/main" id="{6E6F2502-E67E-396F-205D-65B198BC32BB}"/>
              </a:ext>
            </a:extLst>
          </p:cNvPr>
          <p:cNvPicPr>
            <a:picLocks noChangeAspect="1"/>
          </p:cNvPicPr>
          <p:nvPr/>
        </p:nvPicPr>
        <p:blipFill>
          <a:blip r:embed="rId3"/>
          <a:stretch>
            <a:fillRect/>
          </a:stretch>
        </p:blipFill>
        <p:spPr>
          <a:xfrm>
            <a:off x="10659219" y="1661650"/>
            <a:ext cx="1142391" cy="1621786"/>
          </a:xfrm>
          <a:prstGeom prst="rect">
            <a:avLst/>
          </a:prstGeom>
        </p:spPr>
      </p:pic>
      <p:sp>
        <p:nvSpPr>
          <p:cNvPr id="5" name="TextBox 4">
            <a:extLst>
              <a:ext uri="{FF2B5EF4-FFF2-40B4-BE49-F238E27FC236}">
                <a16:creationId xmlns:a16="http://schemas.microsoft.com/office/drawing/2014/main" id="{6AD2E8B7-BD48-304B-DF70-7A7C9460145F}"/>
              </a:ext>
            </a:extLst>
          </p:cNvPr>
          <p:cNvSpPr txBox="1"/>
          <p:nvPr/>
        </p:nvSpPr>
        <p:spPr>
          <a:xfrm>
            <a:off x="5447928" y="5235890"/>
            <a:ext cx="7072432" cy="256545"/>
          </a:xfrm>
          <a:prstGeom prst="rect">
            <a:avLst/>
          </a:prstGeom>
          <a:noFill/>
        </p:spPr>
        <p:txBody>
          <a:bodyPr wrap="square">
            <a:spAutoFit/>
          </a:bodyPr>
          <a:lstStyle/>
          <a:p>
            <a:r>
              <a:rPr lang="en-GB" sz="1067" dirty="0">
                <a:solidFill>
                  <a:schemeClr val="accent2">
                    <a:lumMod val="75000"/>
                  </a:schemeClr>
                </a:solidFill>
              </a:rPr>
              <a:t>web-based: https://digitaltwinhub.co.uk/a-survey-of-top-level-ontologies/#a_survey_of_TLOs_contents</a:t>
            </a:r>
          </a:p>
        </p:txBody>
      </p:sp>
      <p:sp>
        <p:nvSpPr>
          <p:cNvPr id="6" name="Slide Number Placeholder 5">
            <a:extLst>
              <a:ext uri="{FF2B5EF4-FFF2-40B4-BE49-F238E27FC236}">
                <a16:creationId xmlns:a16="http://schemas.microsoft.com/office/drawing/2014/main" id="{30AD4986-C5BE-0428-7FBA-EA5DE4BE83C0}"/>
              </a:ext>
            </a:extLst>
          </p:cNvPr>
          <p:cNvSpPr>
            <a:spLocks noGrp="1"/>
          </p:cNvSpPr>
          <p:nvPr>
            <p:ph type="sldNum" sz="quarter" idx="10"/>
          </p:nvPr>
        </p:nvSpPr>
        <p:spPr/>
        <p:txBody>
          <a:bodyPr/>
          <a:lstStyle/>
          <a:p>
            <a:pPr>
              <a:defRPr/>
            </a:pPr>
            <a:fld id="{5BB4BE56-62DA-4504-B58B-A51906D16A6E}" type="slidenum">
              <a:rPr lang="en-GB" smtClean="0"/>
              <a:pPr>
                <a:defRPr/>
              </a:pPr>
              <a:t>47</a:t>
            </a:fld>
            <a:endParaRPr lang="en-GB" dirty="0"/>
          </a:p>
        </p:txBody>
      </p:sp>
    </p:spTree>
    <p:extLst>
      <p:ext uri="{BB962C8B-B14F-4D97-AF65-F5344CB8AC3E}">
        <p14:creationId xmlns:p14="http://schemas.microsoft.com/office/powerpoint/2010/main" val="2534128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ABB21-4873-330B-79BD-5280534886F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7C5852D-E2A1-6B25-C6E5-A779F9F03D4F}"/>
              </a:ext>
            </a:extLst>
          </p:cNvPr>
          <p:cNvSpPr/>
          <p:nvPr/>
        </p:nvSpPr>
        <p:spPr>
          <a:xfrm>
            <a:off x="4922977" y="3644421"/>
            <a:ext cx="1689744" cy="6039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800" dirty="0">
                <a:effectLst/>
              </a:rPr>
              <a:t>(physical) objects</a:t>
            </a:r>
            <a:endParaRPr lang="en-GB" dirty="0"/>
          </a:p>
        </p:txBody>
      </p:sp>
      <p:sp>
        <p:nvSpPr>
          <p:cNvPr id="6" name="Rectangle 5">
            <a:extLst>
              <a:ext uri="{FF2B5EF4-FFF2-40B4-BE49-F238E27FC236}">
                <a16:creationId xmlns:a16="http://schemas.microsoft.com/office/drawing/2014/main" id="{21DCBB68-BB55-92F2-DFE4-CCC818311FCC}"/>
              </a:ext>
            </a:extLst>
          </p:cNvPr>
          <p:cNvSpPr/>
          <p:nvPr/>
        </p:nvSpPr>
        <p:spPr>
          <a:xfrm>
            <a:off x="7290893" y="2530141"/>
            <a:ext cx="1681682" cy="6039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locations</a:t>
            </a:r>
          </a:p>
        </p:txBody>
      </p:sp>
      <p:sp>
        <p:nvSpPr>
          <p:cNvPr id="8" name="Rectangle 7">
            <a:extLst>
              <a:ext uri="{FF2B5EF4-FFF2-40B4-BE49-F238E27FC236}">
                <a16:creationId xmlns:a16="http://schemas.microsoft.com/office/drawing/2014/main" id="{39246A16-C78F-FB64-D4CE-4D01E8ED41E7}"/>
              </a:ext>
            </a:extLst>
          </p:cNvPr>
          <p:cNvSpPr/>
          <p:nvPr/>
        </p:nvSpPr>
        <p:spPr>
          <a:xfrm>
            <a:off x="4916865" y="5686639"/>
            <a:ext cx="1695856" cy="6895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00" dirty="0">
                <a:effectLst/>
              </a:rPr>
              <a:t>(physical) object 1</a:t>
            </a:r>
            <a:endParaRPr lang="en-GB" dirty="0"/>
          </a:p>
        </p:txBody>
      </p:sp>
      <p:cxnSp>
        <p:nvCxnSpPr>
          <p:cNvPr id="15" name="Straight Connector 14">
            <a:extLst>
              <a:ext uri="{FF2B5EF4-FFF2-40B4-BE49-F238E27FC236}">
                <a16:creationId xmlns:a16="http://schemas.microsoft.com/office/drawing/2014/main" id="{46BF8C92-142E-3271-9E5D-C2345E3D9AEC}"/>
              </a:ext>
            </a:extLst>
          </p:cNvPr>
          <p:cNvCxnSpPr>
            <a:cxnSpLocks/>
            <a:stCxn id="20" idx="3"/>
            <a:endCxn id="5" idx="1"/>
          </p:cNvCxnSpPr>
          <p:nvPr/>
        </p:nvCxnSpPr>
        <p:spPr>
          <a:xfrm flipV="1">
            <a:off x="3575720" y="3946386"/>
            <a:ext cx="1347257" cy="10004"/>
          </a:xfrm>
          <a:prstGeom prst="line">
            <a:avLst/>
          </a:prstGeom>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66A3A5C0-4914-926A-8175-9DD8F5902045}"/>
              </a:ext>
            </a:extLst>
          </p:cNvPr>
          <p:cNvSpPr/>
          <p:nvPr/>
        </p:nvSpPr>
        <p:spPr>
          <a:xfrm>
            <a:off x="1149035" y="2530141"/>
            <a:ext cx="2391588" cy="642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effectLst/>
              </a:rPr>
              <a:t>super-substantival objects</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1C2BE53A-A86D-D7F9-EB7D-A0302631E78B}"/>
              </a:ext>
            </a:extLst>
          </p:cNvPr>
          <p:cNvSpPr/>
          <p:nvPr/>
        </p:nvSpPr>
        <p:spPr>
          <a:xfrm>
            <a:off x="1119129" y="3564532"/>
            <a:ext cx="2456591" cy="783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lt1"/>
                </a:solidFill>
              </a:rPr>
              <a:t>super-substantival (physical) objects</a:t>
            </a:r>
          </a:p>
        </p:txBody>
      </p:sp>
      <p:cxnSp>
        <p:nvCxnSpPr>
          <p:cNvPr id="21" name="Straight Connector 20">
            <a:extLst>
              <a:ext uri="{FF2B5EF4-FFF2-40B4-BE49-F238E27FC236}">
                <a16:creationId xmlns:a16="http://schemas.microsoft.com/office/drawing/2014/main" id="{DE81E122-7500-9CE3-3ECD-A7B2C5FB803F}"/>
              </a:ext>
            </a:extLst>
          </p:cNvPr>
          <p:cNvCxnSpPr>
            <a:cxnSpLocks/>
            <a:stCxn id="20" idx="0"/>
            <a:endCxn id="19" idx="2"/>
          </p:cNvCxnSpPr>
          <p:nvPr/>
        </p:nvCxnSpPr>
        <p:spPr>
          <a:xfrm flipH="1" flipV="1">
            <a:off x="2344829" y="3172674"/>
            <a:ext cx="2596" cy="391858"/>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B1EFF6B5-96F7-B79A-119A-C53E2DC42D9A}"/>
              </a:ext>
            </a:extLst>
          </p:cNvPr>
          <p:cNvSpPr/>
          <p:nvPr/>
        </p:nvSpPr>
        <p:spPr>
          <a:xfrm>
            <a:off x="1119129" y="5250412"/>
            <a:ext cx="2456591" cy="7378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800" dirty="0">
                <a:effectLst/>
              </a:rPr>
              <a:t>super-substantival (physical) object 1</a:t>
            </a:r>
            <a:endParaRPr lang="en-GB" sz="1800" dirty="0">
              <a:solidFill>
                <a:schemeClr val="bg1"/>
              </a:solidFill>
            </a:endParaRPr>
          </a:p>
        </p:txBody>
      </p:sp>
      <p:cxnSp>
        <p:nvCxnSpPr>
          <p:cNvPr id="83" name="Straight Connector 82">
            <a:extLst>
              <a:ext uri="{FF2B5EF4-FFF2-40B4-BE49-F238E27FC236}">
                <a16:creationId xmlns:a16="http://schemas.microsoft.com/office/drawing/2014/main" id="{D913A4C1-6756-949B-6478-116E836FB79E}"/>
              </a:ext>
            </a:extLst>
          </p:cNvPr>
          <p:cNvCxnSpPr>
            <a:cxnSpLocks/>
            <a:stCxn id="78" idx="0"/>
            <a:endCxn id="20" idx="2"/>
          </p:cNvCxnSpPr>
          <p:nvPr/>
        </p:nvCxnSpPr>
        <p:spPr>
          <a:xfrm flipV="1">
            <a:off x="2347425" y="4348247"/>
            <a:ext cx="0" cy="902165"/>
          </a:xfrm>
          <a:prstGeom prst="line">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D201E53-0693-8BCF-0826-29FC641592AD}"/>
              </a:ext>
            </a:extLst>
          </p:cNvPr>
          <p:cNvSpPr/>
          <p:nvPr/>
        </p:nvSpPr>
        <p:spPr>
          <a:xfrm>
            <a:off x="1479188" y="6392411"/>
            <a:ext cx="391557" cy="101036"/>
          </a:xfrm>
          <a:prstGeom prst="rect">
            <a:avLst/>
          </a:prstGeom>
          <a:solidFill>
            <a:schemeClr val="accent5">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8AE8B8FE-C5EC-5CE7-B813-7191473FDDB7}"/>
              </a:ext>
            </a:extLst>
          </p:cNvPr>
          <p:cNvSpPr/>
          <p:nvPr/>
        </p:nvSpPr>
        <p:spPr>
          <a:xfrm>
            <a:off x="1144714" y="1607588"/>
            <a:ext cx="2391588" cy="4966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effectLst/>
              </a:rPr>
              <a:t>(unified) entities</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91" name="Straight Connector 90">
            <a:extLst>
              <a:ext uri="{FF2B5EF4-FFF2-40B4-BE49-F238E27FC236}">
                <a16:creationId xmlns:a16="http://schemas.microsoft.com/office/drawing/2014/main" id="{298FAB48-E6B1-918E-D061-3601AB3C1E3E}"/>
              </a:ext>
            </a:extLst>
          </p:cNvPr>
          <p:cNvCxnSpPr>
            <a:cxnSpLocks/>
            <a:stCxn id="19" idx="0"/>
            <a:endCxn id="89" idx="2"/>
          </p:cNvCxnSpPr>
          <p:nvPr/>
        </p:nvCxnSpPr>
        <p:spPr>
          <a:xfrm flipH="1" flipV="1">
            <a:off x="2340508" y="2104259"/>
            <a:ext cx="4321" cy="425882"/>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282DBE81-094C-23A4-DBA6-92B35BA4E110}"/>
              </a:ext>
            </a:extLst>
          </p:cNvPr>
          <p:cNvSpPr/>
          <p:nvPr/>
        </p:nvSpPr>
        <p:spPr>
          <a:xfrm>
            <a:off x="5671412" y="1600765"/>
            <a:ext cx="2476116" cy="496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800" dirty="0">
                <a:effectLst/>
              </a:rPr>
              <a:t>(separated) entities</a:t>
            </a:r>
            <a:endParaRPr lang="en-GB" dirty="0"/>
          </a:p>
        </p:txBody>
      </p:sp>
      <p:sp>
        <p:nvSpPr>
          <p:cNvPr id="121" name="Rectangle 120">
            <a:extLst>
              <a:ext uri="{FF2B5EF4-FFF2-40B4-BE49-F238E27FC236}">
                <a16:creationId xmlns:a16="http://schemas.microsoft.com/office/drawing/2014/main" id="{55FD8F62-DFE0-D4B7-1DC8-78CC2199397C}"/>
              </a:ext>
            </a:extLst>
          </p:cNvPr>
          <p:cNvSpPr/>
          <p:nvPr/>
        </p:nvSpPr>
        <p:spPr>
          <a:xfrm>
            <a:off x="7294653" y="4799329"/>
            <a:ext cx="1681684" cy="6895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location </a:t>
            </a:r>
            <a:r>
              <a:rPr lang="en-GB" sz="1800" dirty="0">
                <a:effectLst/>
              </a:rPr>
              <a:t>1</a:t>
            </a:r>
            <a:endParaRPr lang="en-GB" dirty="0"/>
          </a:p>
        </p:txBody>
      </p:sp>
      <p:cxnSp>
        <p:nvCxnSpPr>
          <p:cNvPr id="122" name="Straight Connector 121">
            <a:extLst>
              <a:ext uri="{FF2B5EF4-FFF2-40B4-BE49-F238E27FC236}">
                <a16:creationId xmlns:a16="http://schemas.microsoft.com/office/drawing/2014/main" id="{9E21571E-60A5-6A98-8B43-FCDCE024981A}"/>
              </a:ext>
            </a:extLst>
          </p:cNvPr>
          <p:cNvCxnSpPr>
            <a:cxnSpLocks/>
            <a:stCxn id="5" idx="0"/>
            <a:endCxn id="95" idx="2"/>
          </p:cNvCxnSpPr>
          <p:nvPr/>
        </p:nvCxnSpPr>
        <p:spPr>
          <a:xfrm flipV="1">
            <a:off x="5767849" y="2097436"/>
            <a:ext cx="1141621" cy="1546985"/>
          </a:xfrm>
          <a:prstGeom prst="line">
            <a:avLst/>
          </a:prstGeom>
          <a:ln>
            <a:tailEnd type="triangle" w="lg" len="lg"/>
          </a:ln>
        </p:spPr>
        <p:style>
          <a:lnRef idx="2">
            <a:schemeClr val="accent2"/>
          </a:lnRef>
          <a:fillRef idx="0">
            <a:schemeClr val="accent2"/>
          </a:fillRef>
          <a:effectRef idx="1">
            <a:schemeClr val="accent2"/>
          </a:effectRef>
          <a:fontRef idx="minor">
            <a:schemeClr val="tx1"/>
          </a:fontRef>
        </p:style>
      </p:cxnSp>
      <p:cxnSp>
        <p:nvCxnSpPr>
          <p:cNvPr id="137" name="Straight Connector 136">
            <a:extLst>
              <a:ext uri="{FF2B5EF4-FFF2-40B4-BE49-F238E27FC236}">
                <a16:creationId xmlns:a16="http://schemas.microsoft.com/office/drawing/2014/main" id="{399A741C-C2C4-3993-821E-0FACFB2BBDD2}"/>
              </a:ext>
            </a:extLst>
          </p:cNvPr>
          <p:cNvCxnSpPr>
            <a:cxnSpLocks/>
            <a:stCxn id="6" idx="0"/>
            <a:endCxn id="95" idx="2"/>
          </p:cNvCxnSpPr>
          <p:nvPr/>
        </p:nvCxnSpPr>
        <p:spPr>
          <a:xfrm flipH="1" flipV="1">
            <a:off x="6909470" y="2097436"/>
            <a:ext cx="1222264" cy="432705"/>
          </a:xfrm>
          <a:prstGeom prst="line">
            <a:avLst/>
          </a:prstGeom>
          <a:ln>
            <a:tailEnd type="triangle" w="lg" len="lg"/>
          </a:ln>
        </p:spPr>
        <p:style>
          <a:lnRef idx="2">
            <a:schemeClr val="accent2"/>
          </a:lnRef>
          <a:fillRef idx="0">
            <a:schemeClr val="accent2"/>
          </a:fillRef>
          <a:effectRef idx="1">
            <a:schemeClr val="accent2"/>
          </a:effectRef>
          <a:fontRef idx="minor">
            <a:schemeClr val="tx1"/>
          </a:fontRef>
        </p:style>
      </p:cxnSp>
      <p:cxnSp>
        <p:nvCxnSpPr>
          <p:cNvPr id="145" name="Straight Connector 144">
            <a:extLst>
              <a:ext uri="{FF2B5EF4-FFF2-40B4-BE49-F238E27FC236}">
                <a16:creationId xmlns:a16="http://schemas.microsoft.com/office/drawing/2014/main" id="{7A74AA53-D85F-7B9D-3F90-0EDAACE2D227}"/>
              </a:ext>
            </a:extLst>
          </p:cNvPr>
          <p:cNvCxnSpPr>
            <a:cxnSpLocks/>
            <a:stCxn id="19" idx="3"/>
            <a:endCxn id="6" idx="1"/>
          </p:cNvCxnSpPr>
          <p:nvPr/>
        </p:nvCxnSpPr>
        <p:spPr>
          <a:xfrm flipV="1">
            <a:off x="3540623" y="2832106"/>
            <a:ext cx="3750270" cy="19302"/>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a:extLst>
              <a:ext uri="{FF2B5EF4-FFF2-40B4-BE49-F238E27FC236}">
                <a16:creationId xmlns:a16="http://schemas.microsoft.com/office/drawing/2014/main" id="{937F8432-697E-1C15-CE6D-E2503B043311}"/>
              </a:ext>
            </a:extLst>
          </p:cNvPr>
          <p:cNvCxnSpPr>
            <a:cxnSpLocks/>
            <a:stCxn id="78" idx="3"/>
            <a:endCxn id="8" idx="1"/>
          </p:cNvCxnSpPr>
          <p:nvPr/>
        </p:nvCxnSpPr>
        <p:spPr>
          <a:xfrm>
            <a:off x="3575720" y="5619351"/>
            <a:ext cx="1341145" cy="412083"/>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a:extLst>
              <a:ext uri="{FF2B5EF4-FFF2-40B4-BE49-F238E27FC236}">
                <a16:creationId xmlns:a16="http://schemas.microsoft.com/office/drawing/2014/main" id="{8D6BC78E-568E-9D94-3386-253090E2FC5A}"/>
              </a:ext>
            </a:extLst>
          </p:cNvPr>
          <p:cNvCxnSpPr>
            <a:cxnSpLocks/>
            <a:stCxn id="78" idx="3"/>
            <a:endCxn id="121" idx="1"/>
          </p:cNvCxnSpPr>
          <p:nvPr/>
        </p:nvCxnSpPr>
        <p:spPr>
          <a:xfrm flipV="1">
            <a:off x="3575720" y="5144124"/>
            <a:ext cx="3718933" cy="475227"/>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2B35A60F-1A57-5343-4486-835C2334A356}"/>
              </a:ext>
            </a:extLst>
          </p:cNvPr>
          <p:cNvCxnSpPr>
            <a:cxnSpLocks/>
            <a:stCxn id="8" idx="0"/>
            <a:endCxn id="5" idx="2"/>
          </p:cNvCxnSpPr>
          <p:nvPr/>
        </p:nvCxnSpPr>
        <p:spPr>
          <a:xfrm flipV="1">
            <a:off x="5764793" y="4248350"/>
            <a:ext cx="3056" cy="1438289"/>
          </a:xfrm>
          <a:prstGeom prst="line">
            <a:avLst/>
          </a:prstGeom>
          <a:ln>
            <a:prstDash val="dash"/>
            <a:tailEnd type="triangle" w="lg" len="lg"/>
          </a:ln>
        </p:spPr>
        <p:style>
          <a:lnRef idx="2">
            <a:schemeClr val="accent2"/>
          </a:lnRef>
          <a:fillRef idx="0">
            <a:schemeClr val="accent2"/>
          </a:fillRef>
          <a:effectRef idx="1">
            <a:schemeClr val="accent2"/>
          </a:effectRef>
          <a:fontRef idx="minor">
            <a:schemeClr val="tx1"/>
          </a:fontRef>
        </p:style>
      </p:cxnSp>
      <p:cxnSp>
        <p:nvCxnSpPr>
          <p:cNvPr id="189" name="Straight Connector 188">
            <a:extLst>
              <a:ext uri="{FF2B5EF4-FFF2-40B4-BE49-F238E27FC236}">
                <a16:creationId xmlns:a16="http://schemas.microsoft.com/office/drawing/2014/main" id="{92ADA9D6-A8B6-2759-BD6B-B3B2C505A9B5}"/>
              </a:ext>
            </a:extLst>
          </p:cNvPr>
          <p:cNvCxnSpPr>
            <a:cxnSpLocks/>
            <a:stCxn id="121" idx="0"/>
            <a:endCxn id="6" idx="2"/>
          </p:cNvCxnSpPr>
          <p:nvPr/>
        </p:nvCxnSpPr>
        <p:spPr>
          <a:xfrm flipH="1" flipV="1">
            <a:off x="8131734" y="3134070"/>
            <a:ext cx="3761" cy="1665259"/>
          </a:xfrm>
          <a:prstGeom prst="line">
            <a:avLst/>
          </a:prstGeom>
          <a:ln>
            <a:prstDash val="dash"/>
            <a:tailEnd type="triangle" w="lg" len="lg"/>
          </a:ln>
        </p:spPr>
        <p:style>
          <a:lnRef idx="2">
            <a:schemeClr val="accent2"/>
          </a:lnRef>
          <a:fillRef idx="0">
            <a:schemeClr val="accent2"/>
          </a:fillRef>
          <a:effectRef idx="1">
            <a:schemeClr val="accent2"/>
          </a:effectRef>
          <a:fontRef idx="minor">
            <a:schemeClr val="tx1"/>
          </a:fontRef>
        </p:style>
      </p:cxnSp>
      <p:cxnSp>
        <p:nvCxnSpPr>
          <p:cNvPr id="195" name="Straight Connector 194">
            <a:extLst>
              <a:ext uri="{FF2B5EF4-FFF2-40B4-BE49-F238E27FC236}">
                <a16:creationId xmlns:a16="http://schemas.microsoft.com/office/drawing/2014/main" id="{5D50E5D4-5271-74B4-B5B4-7DF03EB2FA08}"/>
              </a:ext>
            </a:extLst>
          </p:cNvPr>
          <p:cNvCxnSpPr>
            <a:cxnSpLocks/>
            <a:stCxn id="5" idx="3"/>
            <a:endCxn id="6" idx="1"/>
          </p:cNvCxnSpPr>
          <p:nvPr/>
        </p:nvCxnSpPr>
        <p:spPr>
          <a:xfrm flipV="1">
            <a:off x="6612721" y="2832106"/>
            <a:ext cx="678172" cy="111428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7" name="Straight Connector 216">
            <a:extLst>
              <a:ext uri="{FF2B5EF4-FFF2-40B4-BE49-F238E27FC236}">
                <a16:creationId xmlns:a16="http://schemas.microsoft.com/office/drawing/2014/main" id="{E91D1D6B-560F-8D4A-8500-7CF9F6551493}"/>
              </a:ext>
            </a:extLst>
          </p:cNvPr>
          <p:cNvCxnSpPr>
            <a:cxnSpLocks/>
            <a:stCxn id="8" idx="3"/>
            <a:endCxn id="121" idx="1"/>
          </p:cNvCxnSpPr>
          <p:nvPr/>
        </p:nvCxnSpPr>
        <p:spPr>
          <a:xfrm flipV="1">
            <a:off x="6612721" y="5144124"/>
            <a:ext cx="681932" cy="887310"/>
          </a:xfrm>
          <a:prstGeom prst="line">
            <a:avLst/>
          </a:prstGeom>
        </p:spPr>
        <p:style>
          <a:lnRef idx="3">
            <a:schemeClr val="accent5"/>
          </a:lnRef>
          <a:fillRef idx="0">
            <a:schemeClr val="accent5"/>
          </a:fillRef>
          <a:effectRef idx="2">
            <a:schemeClr val="accent5"/>
          </a:effectRef>
          <a:fontRef idx="minor">
            <a:schemeClr val="tx1"/>
          </a:fontRef>
        </p:style>
      </p:cxnSp>
      <p:sp>
        <p:nvSpPr>
          <p:cNvPr id="234" name="Rectangle 233">
            <a:extLst>
              <a:ext uri="{FF2B5EF4-FFF2-40B4-BE49-F238E27FC236}">
                <a16:creationId xmlns:a16="http://schemas.microsoft.com/office/drawing/2014/main" id="{72BBA224-EB7C-54C9-042D-3766A2D8369B}"/>
              </a:ext>
            </a:extLst>
          </p:cNvPr>
          <p:cNvSpPr/>
          <p:nvPr/>
        </p:nvSpPr>
        <p:spPr>
          <a:xfrm>
            <a:off x="968107" y="1124744"/>
            <a:ext cx="3053593" cy="53687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unified</a:t>
            </a:r>
          </a:p>
        </p:txBody>
      </p:sp>
      <p:sp>
        <p:nvSpPr>
          <p:cNvPr id="235" name="Rectangle 234">
            <a:extLst>
              <a:ext uri="{FF2B5EF4-FFF2-40B4-BE49-F238E27FC236}">
                <a16:creationId xmlns:a16="http://schemas.microsoft.com/office/drawing/2014/main" id="{E945CE65-CEAC-6419-84D6-0D4603C9069F}"/>
              </a:ext>
            </a:extLst>
          </p:cNvPr>
          <p:cNvSpPr/>
          <p:nvPr/>
        </p:nvSpPr>
        <p:spPr>
          <a:xfrm>
            <a:off x="4655840" y="1130644"/>
            <a:ext cx="4507261" cy="53687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separated</a:t>
            </a:r>
          </a:p>
        </p:txBody>
      </p:sp>
      <p:sp>
        <p:nvSpPr>
          <p:cNvPr id="238" name="Title 237">
            <a:extLst>
              <a:ext uri="{FF2B5EF4-FFF2-40B4-BE49-F238E27FC236}">
                <a16:creationId xmlns:a16="http://schemas.microsoft.com/office/drawing/2014/main" id="{FF91EC64-ECAD-1769-FBED-4EA762ECB787}"/>
              </a:ext>
            </a:extLst>
          </p:cNvPr>
          <p:cNvSpPr>
            <a:spLocks noGrp="1"/>
          </p:cNvSpPr>
          <p:nvPr>
            <p:ph type="title"/>
          </p:nvPr>
        </p:nvSpPr>
        <p:spPr/>
        <p:txBody>
          <a:bodyPr/>
          <a:lstStyle/>
          <a:p>
            <a:r>
              <a:rPr lang="en-GB" dirty="0"/>
              <a:t>Locations example choice</a:t>
            </a:r>
          </a:p>
        </p:txBody>
      </p:sp>
      <p:sp>
        <p:nvSpPr>
          <p:cNvPr id="2" name="Slide Number Placeholder 1">
            <a:extLst>
              <a:ext uri="{FF2B5EF4-FFF2-40B4-BE49-F238E27FC236}">
                <a16:creationId xmlns:a16="http://schemas.microsoft.com/office/drawing/2014/main" id="{E65A17DD-FA62-A260-D38C-D17FD95EA7C5}"/>
              </a:ext>
            </a:extLst>
          </p:cNvPr>
          <p:cNvSpPr>
            <a:spLocks noGrp="1"/>
          </p:cNvSpPr>
          <p:nvPr>
            <p:ph type="sldNum" sz="quarter" idx="10"/>
          </p:nvPr>
        </p:nvSpPr>
        <p:spPr/>
        <p:txBody>
          <a:bodyPr/>
          <a:lstStyle/>
          <a:p>
            <a:pPr>
              <a:defRPr/>
            </a:pPr>
            <a:fld id="{5BB4BE56-62DA-4504-B58B-A51906D16A6E}" type="slidenum">
              <a:rPr lang="en-GB" smtClean="0"/>
              <a:pPr>
                <a:defRPr/>
              </a:pPr>
              <a:t>48</a:t>
            </a:fld>
            <a:endParaRPr lang="en-GB" dirty="0"/>
          </a:p>
        </p:txBody>
      </p:sp>
      <p:grpSp>
        <p:nvGrpSpPr>
          <p:cNvPr id="18" name="Group 17">
            <a:extLst>
              <a:ext uri="{FF2B5EF4-FFF2-40B4-BE49-F238E27FC236}">
                <a16:creationId xmlns:a16="http://schemas.microsoft.com/office/drawing/2014/main" id="{71A33D08-EDF7-B836-DFFD-D30292AB7C19}"/>
              </a:ext>
            </a:extLst>
          </p:cNvPr>
          <p:cNvGrpSpPr/>
          <p:nvPr/>
        </p:nvGrpSpPr>
        <p:grpSpPr>
          <a:xfrm>
            <a:off x="9840416" y="1842649"/>
            <a:ext cx="1144353" cy="253916"/>
            <a:chOff x="9840416" y="1842649"/>
            <a:chExt cx="1144353" cy="253916"/>
          </a:xfrm>
        </p:grpSpPr>
        <p:cxnSp>
          <p:nvCxnSpPr>
            <p:cNvPr id="4" name="Straight Connector 3">
              <a:extLst>
                <a:ext uri="{FF2B5EF4-FFF2-40B4-BE49-F238E27FC236}">
                  <a16:creationId xmlns:a16="http://schemas.microsoft.com/office/drawing/2014/main" id="{8399F3B0-A82D-B82E-958D-B24FAB30A006}"/>
                </a:ext>
              </a:extLst>
            </p:cNvPr>
            <p:cNvCxnSpPr>
              <a:cxnSpLocks/>
            </p:cNvCxnSpPr>
            <p:nvPr/>
          </p:nvCxnSpPr>
          <p:spPr>
            <a:xfrm>
              <a:off x="9840416" y="1973454"/>
              <a:ext cx="432048" cy="0"/>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97DA10EC-B1EB-FDD4-8F37-A6809FCEF8E2}"/>
                </a:ext>
              </a:extLst>
            </p:cNvPr>
            <p:cNvSpPr txBox="1"/>
            <p:nvPr/>
          </p:nvSpPr>
          <p:spPr>
            <a:xfrm>
              <a:off x="10320805" y="1842649"/>
              <a:ext cx="663964" cy="253916"/>
            </a:xfrm>
            <a:prstGeom prst="rect">
              <a:avLst/>
            </a:prstGeom>
            <a:noFill/>
          </p:spPr>
          <p:txBody>
            <a:bodyPr wrap="none" rtlCol="0">
              <a:spAutoFit/>
            </a:bodyPr>
            <a:lstStyle/>
            <a:p>
              <a:r>
                <a:rPr lang="es-ES" sz="1050"/>
                <a:t>maps to</a:t>
              </a:r>
              <a:endParaRPr lang="en-GB" sz="1050"/>
            </a:p>
          </p:txBody>
        </p:sp>
      </p:grpSp>
      <p:grpSp>
        <p:nvGrpSpPr>
          <p:cNvPr id="22" name="Group 21">
            <a:extLst>
              <a:ext uri="{FF2B5EF4-FFF2-40B4-BE49-F238E27FC236}">
                <a16:creationId xmlns:a16="http://schemas.microsoft.com/office/drawing/2014/main" id="{34AAE46A-8724-7509-5B05-B24B386F8C8D}"/>
              </a:ext>
            </a:extLst>
          </p:cNvPr>
          <p:cNvGrpSpPr/>
          <p:nvPr/>
        </p:nvGrpSpPr>
        <p:grpSpPr>
          <a:xfrm>
            <a:off x="9840416" y="2143974"/>
            <a:ext cx="1211679" cy="253916"/>
            <a:chOff x="9845859" y="2143974"/>
            <a:chExt cx="1211679" cy="253916"/>
          </a:xfrm>
        </p:grpSpPr>
        <p:cxnSp>
          <p:nvCxnSpPr>
            <p:cNvPr id="11" name="Straight Connector 10">
              <a:extLst>
                <a:ext uri="{FF2B5EF4-FFF2-40B4-BE49-F238E27FC236}">
                  <a16:creationId xmlns:a16="http://schemas.microsoft.com/office/drawing/2014/main" id="{15E69587-5EE8-D5D8-33B0-001DB8BDD949}"/>
                </a:ext>
              </a:extLst>
            </p:cNvPr>
            <p:cNvCxnSpPr>
              <a:cxnSpLocks/>
            </p:cNvCxnSpPr>
            <p:nvPr/>
          </p:nvCxnSpPr>
          <p:spPr>
            <a:xfrm>
              <a:off x="9845859" y="2274779"/>
              <a:ext cx="432048" cy="0"/>
            </a:xfrm>
            <a:prstGeom prst="line">
              <a:avLst/>
            </a:prstGeom>
            <a:ln>
              <a:solidFill>
                <a:schemeClr val="bg2"/>
              </a:solidFill>
              <a:tailEnd type="triangle" w="lg" len="lg"/>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D15DAD0B-F418-8046-429D-4AE8B83CFDE9}"/>
                </a:ext>
              </a:extLst>
            </p:cNvPr>
            <p:cNvSpPr txBox="1"/>
            <p:nvPr/>
          </p:nvSpPr>
          <p:spPr>
            <a:xfrm>
              <a:off x="10326248" y="2143974"/>
              <a:ext cx="731290" cy="253916"/>
            </a:xfrm>
            <a:prstGeom prst="rect">
              <a:avLst/>
            </a:prstGeom>
            <a:noFill/>
          </p:spPr>
          <p:txBody>
            <a:bodyPr wrap="none" rtlCol="0">
              <a:spAutoFit/>
            </a:bodyPr>
            <a:lstStyle/>
            <a:p>
              <a:r>
                <a:rPr lang="es-ES" sz="1050"/>
                <a:t>subset of</a:t>
              </a:r>
              <a:endParaRPr lang="en-GB" sz="1050"/>
            </a:p>
          </p:txBody>
        </p:sp>
      </p:grpSp>
      <p:grpSp>
        <p:nvGrpSpPr>
          <p:cNvPr id="23" name="Group 22">
            <a:extLst>
              <a:ext uri="{FF2B5EF4-FFF2-40B4-BE49-F238E27FC236}">
                <a16:creationId xmlns:a16="http://schemas.microsoft.com/office/drawing/2014/main" id="{1C9433E2-CF52-E884-365C-4D9DAA13EF6D}"/>
              </a:ext>
            </a:extLst>
          </p:cNvPr>
          <p:cNvGrpSpPr/>
          <p:nvPr/>
        </p:nvGrpSpPr>
        <p:grpSpPr>
          <a:xfrm>
            <a:off x="9840416" y="2422450"/>
            <a:ext cx="1317478" cy="253916"/>
            <a:chOff x="9840416" y="2422450"/>
            <a:chExt cx="1317478" cy="253916"/>
          </a:xfrm>
        </p:grpSpPr>
        <p:cxnSp>
          <p:nvCxnSpPr>
            <p:cNvPr id="13" name="Straight Connector 12">
              <a:extLst>
                <a:ext uri="{FF2B5EF4-FFF2-40B4-BE49-F238E27FC236}">
                  <a16:creationId xmlns:a16="http://schemas.microsoft.com/office/drawing/2014/main" id="{CAECE4BD-88D9-8616-70F8-F5C992F2726D}"/>
                </a:ext>
              </a:extLst>
            </p:cNvPr>
            <p:cNvCxnSpPr>
              <a:cxnSpLocks/>
            </p:cNvCxnSpPr>
            <p:nvPr/>
          </p:nvCxnSpPr>
          <p:spPr>
            <a:xfrm>
              <a:off x="9840416" y="2553255"/>
              <a:ext cx="432048" cy="0"/>
            </a:xfrm>
            <a:prstGeom prst="line">
              <a:avLst/>
            </a:prstGeom>
            <a:ln>
              <a:solidFill>
                <a:schemeClr val="bg2"/>
              </a:solidFill>
              <a:prstDash val="dash"/>
              <a:tailEnd type="triangle" w="lg" len="lg"/>
            </a:ln>
          </p:spPr>
          <p:style>
            <a:lnRef idx="2">
              <a:schemeClr val="accent2"/>
            </a:lnRef>
            <a:fillRef idx="0">
              <a:schemeClr val="accent2"/>
            </a:fillRef>
            <a:effectRef idx="1">
              <a:schemeClr val="accent2"/>
            </a:effectRef>
            <a:fontRef idx="minor">
              <a:schemeClr val="tx1"/>
            </a:fontRef>
          </p:style>
        </p:cxnSp>
        <p:sp>
          <p:nvSpPr>
            <p:cNvPr id="14" name="TextBox 13">
              <a:extLst>
                <a:ext uri="{FF2B5EF4-FFF2-40B4-BE49-F238E27FC236}">
                  <a16:creationId xmlns:a16="http://schemas.microsoft.com/office/drawing/2014/main" id="{6C103EBB-EDC7-D61F-385C-DD7A8A477B1D}"/>
                </a:ext>
              </a:extLst>
            </p:cNvPr>
            <p:cNvSpPr txBox="1"/>
            <p:nvPr/>
          </p:nvSpPr>
          <p:spPr>
            <a:xfrm>
              <a:off x="10320805" y="2422450"/>
              <a:ext cx="837089" cy="253916"/>
            </a:xfrm>
            <a:prstGeom prst="rect">
              <a:avLst/>
            </a:prstGeom>
            <a:noFill/>
          </p:spPr>
          <p:txBody>
            <a:bodyPr wrap="none" rtlCol="0">
              <a:spAutoFit/>
            </a:bodyPr>
            <a:lstStyle/>
            <a:p>
              <a:r>
                <a:rPr lang="es-ES" sz="1050"/>
                <a:t>instance of</a:t>
              </a:r>
              <a:endParaRPr lang="en-GB" sz="1050"/>
            </a:p>
          </p:txBody>
        </p:sp>
      </p:grpSp>
      <p:grpSp>
        <p:nvGrpSpPr>
          <p:cNvPr id="24" name="Group 23">
            <a:extLst>
              <a:ext uri="{FF2B5EF4-FFF2-40B4-BE49-F238E27FC236}">
                <a16:creationId xmlns:a16="http://schemas.microsoft.com/office/drawing/2014/main" id="{39622778-3F18-F794-ADE0-8489116E737F}"/>
              </a:ext>
            </a:extLst>
          </p:cNvPr>
          <p:cNvGrpSpPr/>
          <p:nvPr/>
        </p:nvGrpSpPr>
        <p:grpSpPr>
          <a:xfrm>
            <a:off x="9840416" y="2748916"/>
            <a:ext cx="1250152" cy="253916"/>
            <a:chOff x="9850668" y="2748916"/>
            <a:chExt cx="1250152" cy="253916"/>
          </a:xfrm>
        </p:grpSpPr>
        <p:cxnSp>
          <p:nvCxnSpPr>
            <p:cNvPr id="16" name="Straight Connector 15">
              <a:extLst>
                <a:ext uri="{FF2B5EF4-FFF2-40B4-BE49-F238E27FC236}">
                  <a16:creationId xmlns:a16="http://schemas.microsoft.com/office/drawing/2014/main" id="{3FBE9337-E796-891B-766E-A77D9413B739}"/>
                </a:ext>
              </a:extLst>
            </p:cNvPr>
            <p:cNvCxnSpPr>
              <a:cxnSpLocks/>
            </p:cNvCxnSpPr>
            <p:nvPr/>
          </p:nvCxnSpPr>
          <p:spPr>
            <a:xfrm>
              <a:off x="9850668" y="2879721"/>
              <a:ext cx="432048" cy="0"/>
            </a:xfrm>
            <a:prstGeom prst="line">
              <a:avLst/>
            </a:prstGeom>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A25838B3-E80F-61FD-52AE-EB8B0071FBD7}"/>
                </a:ext>
              </a:extLst>
            </p:cNvPr>
            <p:cNvSpPr txBox="1"/>
            <p:nvPr/>
          </p:nvSpPr>
          <p:spPr>
            <a:xfrm>
              <a:off x="10331057" y="2748916"/>
              <a:ext cx="769763" cy="253916"/>
            </a:xfrm>
            <a:prstGeom prst="rect">
              <a:avLst/>
            </a:prstGeom>
            <a:noFill/>
          </p:spPr>
          <p:txBody>
            <a:bodyPr wrap="none" rtlCol="0">
              <a:spAutoFit/>
            </a:bodyPr>
            <a:lstStyle/>
            <a:p>
              <a:r>
                <a:rPr lang="es-ES" sz="1050"/>
                <a:t>located at</a:t>
              </a:r>
              <a:endParaRPr lang="en-GB" sz="1050"/>
            </a:p>
          </p:txBody>
        </p:sp>
      </p:grpSp>
      <p:sp>
        <p:nvSpPr>
          <p:cNvPr id="25" name="TextBox 24">
            <a:extLst>
              <a:ext uri="{FF2B5EF4-FFF2-40B4-BE49-F238E27FC236}">
                <a16:creationId xmlns:a16="http://schemas.microsoft.com/office/drawing/2014/main" id="{AA5C6D1B-319F-1B4F-D025-33AF47770021}"/>
              </a:ext>
            </a:extLst>
          </p:cNvPr>
          <p:cNvSpPr txBox="1"/>
          <p:nvPr/>
        </p:nvSpPr>
        <p:spPr>
          <a:xfrm>
            <a:off x="9593819" y="1484784"/>
            <a:ext cx="732893" cy="276999"/>
          </a:xfrm>
          <a:prstGeom prst="rect">
            <a:avLst/>
          </a:prstGeom>
          <a:noFill/>
        </p:spPr>
        <p:txBody>
          <a:bodyPr wrap="none" rtlCol="0">
            <a:spAutoFit/>
          </a:bodyPr>
          <a:lstStyle/>
          <a:p>
            <a:r>
              <a:rPr lang="es-ES" sz="1200" b="1" dirty="0" err="1"/>
              <a:t>Legend</a:t>
            </a:r>
            <a:endParaRPr lang="en-GB" sz="1200" b="1" dirty="0"/>
          </a:p>
        </p:txBody>
      </p:sp>
    </p:spTree>
    <p:extLst>
      <p:ext uri="{BB962C8B-B14F-4D97-AF65-F5344CB8AC3E}">
        <p14:creationId xmlns:p14="http://schemas.microsoft.com/office/powerpoint/2010/main" val="3292604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40E3-F0E7-BB4B-02E6-853E26D40ADF}"/>
              </a:ext>
            </a:extLst>
          </p:cNvPr>
          <p:cNvSpPr>
            <a:spLocks noGrp="1"/>
          </p:cNvSpPr>
          <p:nvPr>
            <p:ph type="title"/>
          </p:nvPr>
        </p:nvSpPr>
        <p:spPr/>
        <p:txBody>
          <a:bodyPr/>
          <a:lstStyle/>
          <a:p>
            <a:r>
              <a:rPr lang="en-GB" dirty="0"/>
              <a:t>The HMELR test</a:t>
            </a:r>
          </a:p>
        </p:txBody>
      </p:sp>
      <p:sp>
        <p:nvSpPr>
          <p:cNvPr id="3" name="Content Placeholder 2">
            <a:extLst>
              <a:ext uri="{FF2B5EF4-FFF2-40B4-BE49-F238E27FC236}">
                <a16:creationId xmlns:a16="http://schemas.microsoft.com/office/drawing/2014/main" id="{2E71EC6A-3D3E-F760-02D2-EFF869CA6922}"/>
              </a:ext>
            </a:extLst>
          </p:cNvPr>
          <p:cNvSpPr>
            <a:spLocks noGrp="1"/>
          </p:cNvSpPr>
          <p:nvPr>
            <p:ph sz="quarter" idx="13"/>
          </p:nvPr>
        </p:nvSpPr>
        <p:spPr/>
        <p:txBody>
          <a:bodyPr>
            <a:normAutofit fontScale="85000" lnSpcReduction="10000"/>
          </a:bodyPr>
          <a:lstStyle/>
          <a:p>
            <a:r>
              <a:rPr lang="en-GB" dirty="0"/>
              <a:t>We developed the HMELR test</a:t>
            </a:r>
          </a:p>
          <a:p>
            <a:pPr lvl="1"/>
            <a:r>
              <a:rPr lang="en-GB" dirty="0"/>
              <a:t>to expose the implicit ‘horizontal’ metaphysical choices</a:t>
            </a:r>
          </a:p>
          <a:p>
            <a:r>
              <a:rPr lang="en-GB" dirty="0"/>
              <a:t>Acronym:</a:t>
            </a:r>
          </a:p>
          <a:p>
            <a:pPr lvl="1"/>
            <a:r>
              <a:rPr lang="en-GB" b="1" dirty="0"/>
              <a:t>H</a:t>
            </a:r>
            <a:r>
              <a:rPr lang="en-GB" dirty="0"/>
              <a:t>ow-</a:t>
            </a:r>
            <a:r>
              <a:rPr lang="en-GB" b="1" dirty="0"/>
              <a:t>M</a:t>
            </a:r>
            <a:r>
              <a:rPr lang="en-GB" dirty="0"/>
              <a:t>any-things-</a:t>
            </a:r>
            <a:r>
              <a:rPr lang="en-GB" b="1" dirty="0"/>
              <a:t>E</a:t>
            </a:r>
            <a:r>
              <a:rPr lang="en-GB" dirty="0"/>
              <a:t>xactly-</a:t>
            </a:r>
            <a:r>
              <a:rPr lang="en-GB" b="1" dirty="0"/>
              <a:t>L</a:t>
            </a:r>
            <a:r>
              <a:rPr lang="en-GB" dirty="0"/>
              <a:t>ocated-in-this-</a:t>
            </a:r>
            <a:r>
              <a:rPr lang="en-GB" b="1" dirty="0"/>
              <a:t>R</a:t>
            </a:r>
            <a:r>
              <a:rPr lang="en-GB" dirty="0"/>
              <a:t>egion?</a:t>
            </a:r>
          </a:p>
          <a:p>
            <a:r>
              <a:rPr lang="en-GB" dirty="0"/>
              <a:t>Basing the test on a region is empirically conservative</a:t>
            </a:r>
          </a:p>
          <a:p>
            <a:pPr lvl="1"/>
            <a:r>
              <a:rPr lang="en-GB" dirty="0"/>
              <a:t>it does not introduce empirical differences</a:t>
            </a:r>
          </a:p>
          <a:p>
            <a:r>
              <a:rPr lang="en-GB" dirty="0"/>
              <a:t>The test trades on </a:t>
            </a:r>
          </a:p>
          <a:p>
            <a:pPr lvl="1"/>
            <a:r>
              <a:rPr lang="en-GB" dirty="0"/>
              <a:t>a difference</a:t>
            </a:r>
          </a:p>
          <a:p>
            <a:pPr lvl="2"/>
            <a:r>
              <a:rPr lang="en-GB" dirty="0"/>
              <a:t>stratification: leads to a multiplication of exactly coinciding objects of the stratified types</a:t>
            </a:r>
          </a:p>
          <a:p>
            <a:pPr lvl="3"/>
            <a:r>
              <a:rPr lang="en-GB" dirty="0"/>
              <a:t>and a linking relation between the types</a:t>
            </a:r>
          </a:p>
          <a:p>
            <a:pPr lvl="2"/>
            <a:r>
              <a:rPr lang="en-GB" dirty="0"/>
              <a:t>unification: leads to a collapse into a single object of the unified type</a:t>
            </a:r>
          </a:p>
          <a:p>
            <a:pPr lvl="3"/>
            <a:r>
              <a:rPr lang="en-GB" dirty="0"/>
              <a:t>with identity as the linking relation (if you need one)</a:t>
            </a:r>
          </a:p>
          <a:p>
            <a:pPr lvl="1"/>
            <a:r>
              <a:rPr lang="en-GB" dirty="0"/>
              <a:t>this difference leads to a difference in numerical identity</a:t>
            </a:r>
          </a:p>
          <a:p>
            <a:pPr lvl="2"/>
            <a:r>
              <a:rPr lang="en-GB" dirty="0"/>
              <a:t>the count reveals the underlying metaphysical choice</a:t>
            </a:r>
          </a:p>
          <a:p>
            <a:r>
              <a:rPr lang="en-GB" dirty="0"/>
              <a:t>The ‘numerical identity’ difference</a:t>
            </a:r>
          </a:p>
          <a:p>
            <a:pPr lvl="1"/>
            <a:r>
              <a:rPr lang="en-GB" dirty="0"/>
              <a:t>also illustrates </a:t>
            </a:r>
            <a:r>
              <a:rPr lang="en-GB" b="1" dirty="0"/>
              <a:t>how data behaves under the choice</a:t>
            </a:r>
          </a:p>
          <a:p>
            <a:pPr lvl="2"/>
            <a:r>
              <a:rPr lang="en-GB" dirty="0"/>
              <a:t>multiplying objects leads to multiplying their representations (rows, etc.)</a:t>
            </a:r>
          </a:p>
          <a:p>
            <a:pPr marL="0" indent="0">
              <a:buNone/>
            </a:pPr>
            <a:endParaRPr lang="en-GB" dirty="0"/>
          </a:p>
        </p:txBody>
      </p:sp>
      <p:sp>
        <p:nvSpPr>
          <p:cNvPr id="4" name="Slide Number Placeholder 3">
            <a:extLst>
              <a:ext uri="{FF2B5EF4-FFF2-40B4-BE49-F238E27FC236}">
                <a16:creationId xmlns:a16="http://schemas.microsoft.com/office/drawing/2014/main" id="{723923BC-0805-7440-3188-938E13F01595}"/>
              </a:ext>
            </a:extLst>
          </p:cNvPr>
          <p:cNvSpPr>
            <a:spLocks noGrp="1"/>
          </p:cNvSpPr>
          <p:nvPr>
            <p:ph type="sldNum" sz="quarter" idx="10"/>
          </p:nvPr>
        </p:nvSpPr>
        <p:spPr/>
        <p:txBody>
          <a:bodyPr/>
          <a:lstStyle/>
          <a:p>
            <a:pPr>
              <a:defRPr/>
            </a:pPr>
            <a:fld id="{5BB4BE56-62DA-4504-B58B-A51906D16A6E}" type="slidenum">
              <a:rPr lang="en-GB" smtClean="0"/>
              <a:pPr>
                <a:defRPr/>
              </a:pPr>
              <a:t>49</a:t>
            </a:fld>
            <a:endParaRPr lang="en-GB" dirty="0"/>
          </a:p>
        </p:txBody>
      </p:sp>
    </p:spTree>
    <p:extLst>
      <p:ext uri="{BB962C8B-B14F-4D97-AF65-F5344CB8AC3E}">
        <p14:creationId xmlns:p14="http://schemas.microsoft.com/office/powerpoint/2010/main" val="4236150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7199A4-9D32-2138-8995-64975715B316}"/>
              </a:ext>
            </a:extLst>
          </p:cNvPr>
          <p:cNvSpPr>
            <a:spLocks noGrp="1"/>
          </p:cNvSpPr>
          <p:nvPr>
            <p:ph type="title"/>
          </p:nvPr>
        </p:nvSpPr>
        <p:spPr/>
        <p:txBody>
          <a:bodyPr/>
          <a:lstStyle/>
          <a:p>
            <a:r>
              <a:rPr lang="en-GB" dirty="0"/>
              <a:t>Overall practice-focused approach</a:t>
            </a:r>
          </a:p>
        </p:txBody>
      </p:sp>
      <p:sp>
        <p:nvSpPr>
          <p:cNvPr id="6" name="Content Placeholder 5">
            <a:extLst>
              <a:ext uri="{FF2B5EF4-FFF2-40B4-BE49-F238E27FC236}">
                <a16:creationId xmlns:a16="http://schemas.microsoft.com/office/drawing/2014/main" id="{31D8D02A-6C10-554B-F9C5-D06F5BE65296}"/>
              </a:ext>
            </a:extLst>
          </p:cNvPr>
          <p:cNvSpPr>
            <a:spLocks noGrp="1"/>
          </p:cNvSpPr>
          <p:nvPr>
            <p:ph sz="quarter" idx="13"/>
          </p:nvPr>
        </p:nvSpPr>
        <p:spPr/>
        <p:txBody>
          <a:bodyPr/>
          <a:lstStyle/>
          <a:p>
            <a:r>
              <a:rPr lang="en-GB" dirty="0"/>
              <a:t>A common way of looking at engineering, </a:t>
            </a:r>
          </a:p>
          <a:p>
            <a:pPr lvl="1"/>
            <a:r>
              <a:rPr lang="en-GB" dirty="0"/>
              <a:t>including ontological engineering, </a:t>
            </a:r>
          </a:p>
          <a:p>
            <a:pPr lvl="2"/>
            <a:r>
              <a:rPr lang="en-GB" dirty="0"/>
              <a:t>is as a </a:t>
            </a:r>
            <a:r>
              <a:rPr lang="en-GB" b="1" dirty="0"/>
              <a:t>practice</a:t>
            </a:r>
            <a:r>
              <a:rPr lang="en-GB" dirty="0"/>
              <a:t>, a way of doing things</a:t>
            </a:r>
          </a:p>
          <a:p>
            <a:pPr lvl="2"/>
            <a:r>
              <a:rPr lang="en-GB" dirty="0"/>
              <a:t>engineering as a discipline emerges from and supports the practice</a:t>
            </a:r>
          </a:p>
          <a:p>
            <a:r>
              <a:rPr lang="en-GB" dirty="0"/>
              <a:t>Foundational ontology engineering, or</a:t>
            </a:r>
          </a:p>
          <a:p>
            <a:pPr lvl="1"/>
            <a:r>
              <a:rPr lang="en-GB" dirty="0"/>
              <a:t>ontological engineering using foundational ontologies, </a:t>
            </a:r>
          </a:p>
          <a:p>
            <a:pPr lvl="2"/>
            <a:r>
              <a:rPr lang="en-GB" dirty="0"/>
              <a:t>is then also a </a:t>
            </a:r>
            <a:r>
              <a:rPr lang="en-GB" b="1" dirty="0"/>
              <a:t>practice</a:t>
            </a:r>
          </a:p>
          <a:p>
            <a:r>
              <a:rPr lang="en-GB" dirty="0"/>
              <a:t>Aim is to give some idea of the </a:t>
            </a:r>
            <a:r>
              <a:rPr lang="en-GB" b="1" dirty="0"/>
              <a:t>practice</a:t>
            </a:r>
            <a:r>
              <a:rPr lang="en-GB" dirty="0"/>
              <a:t> of using the BORO Foundational Ontology</a:t>
            </a:r>
          </a:p>
          <a:p>
            <a:pPr marL="0" indent="0">
              <a:buNone/>
            </a:pPr>
            <a:endParaRPr lang="en-GB" dirty="0"/>
          </a:p>
        </p:txBody>
      </p:sp>
      <p:sp>
        <p:nvSpPr>
          <p:cNvPr id="2" name="Slide Number Placeholder 1">
            <a:extLst>
              <a:ext uri="{FF2B5EF4-FFF2-40B4-BE49-F238E27FC236}">
                <a16:creationId xmlns:a16="http://schemas.microsoft.com/office/drawing/2014/main" id="{CE9E1B0D-D0FA-CE09-A972-C07D1C13CFD3}"/>
              </a:ext>
            </a:extLst>
          </p:cNvPr>
          <p:cNvSpPr>
            <a:spLocks noGrp="1"/>
          </p:cNvSpPr>
          <p:nvPr>
            <p:ph type="sldNum" sz="quarter" idx="10"/>
          </p:nvPr>
        </p:nvSpPr>
        <p:spPr/>
        <p:txBody>
          <a:bodyPr/>
          <a:lstStyle/>
          <a:p>
            <a:pPr>
              <a:defRPr/>
            </a:pPr>
            <a:fld id="{5BB4BE56-62DA-4504-B58B-A51906D16A6E}" type="slidenum">
              <a:rPr lang="en-GB" smtClean="0"/>
              <a:pPr>
                <a:defRPr/>
              </a:pPr>
              <a:t>5</a:t>
            </a:fld>
            <a:endParaRPr lang="en-GB" dirty="0"/>
          </a:p>
        </p:txBody>
      </p:sp>
    </p:spTree>
    <p:extLst>
      <p:ext uri="{BB962C8B-B14F-4D97-AF65-F5344CB8AC3E}">
        <p14:creationId xmlns:p14="http://schemas.microsoft.com/office/powerpoint/2010/main" val="300507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276B-CCD2-F94A-17F2-FFF0466148A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951021B-D4B8-B1F3-2895-E5B7297B5F3A}"/>
              </a:ext>
            </a:extLst>
          </p:cNvPr>
          <p:cNvSpPr/>
          <p:nvPr/>
        </p:nvSpPr>
        <p:spPr>
          <a:xfrm>
            <a:off x="968106" y="1434633"/>
            <a:ext cx="10600501" cy="3241577"/>
          </a:xfrm>
          <a:prstGeom prst="rect">
            <a:avLst/>
          </a:prstGeom>
          <a:solidFill>
            <a:schemeClr val="accent5">
              <a:lumMod val="9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796F8458-FBA4-C02E-9E73-AA581C2C32AF}"/>
              </a:ext>
            </a:extLst>
          </p:cNvPr>
          <p:cNvSpPr/>
          <p:nvPr/>
        </p:nvSpPr>
        <p:spPr>
          <a:xfrm>
            <a:off x="7328484" y="3644421"/>
            <a:ext cx="1689744" cy="6039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800" dirty="0">
                <a:effectLst/>
              </a:rPr>
              <a:t>(physical) objects</a:t>
            </a:r>
            <a:endParaRPr lang="en-GB" dirty="0"/>
          </a:p>
        </p:txBody>
      </p:sp>
      <p:sp>
        <p:nvSpPr>
          <p:cNvPr id="6" name="Rectangle 5">
            <a:extLst>
              <a:ext uri="{FF2B5EF4-FFF2-40B4-BE49-F238E27FC236}">
                <a16:creationId xmlns:a16="http://schemas.microsoft.com/office/drawing/2014/main" id="{802C6CE1-D7B3-F8C0-AB30-0D00E11E075C}"/>
              </a:ext>
            </a:extLst>
          </p:cNvPr>
          <p:cNvSpPr/>
          <p:nvPr/>
        </p:nvSpPr>
        <p:spPr>
          <a:xfrm>
            <a:off x="9696400" y="2530141"/>
            <a:ext cx="1681682" cy="6039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locations</a:t>
            </a:r>
          </a:p>
        </p:txBody>
      </p:sp>
      <p:sp>
        <p:nvSpPr>
          <p:cNvPr id="8" name="Rectangle 7">
            <a:extLst>
              <a:ext uri="{FF2B5EF4-FFF2-40B4-BE49-F238E27FC236}">
                <a16:creationId xmlns:a16="http://schemas.microsoft.com/office/drawing/2014/main" id="{0788480F-6C47-015B-19FE-38188534A685}"/>
              </a:ext>
            </a:extLst>
          </p:cNvPr>
          <p:cNvSpPr/>
          <p:nvPr/>
        </p:nvSpPr>
        <p:spPr>
          <a:xfrm>
            <a:off x="7322372" y="5686639"/>
            <a:ext cx="1695856" cy="6895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00" dirty="0">
                <a:effectLst/>
              </a:rPr>
              <a:t>(physical) object 1</a:t>
            </a:r>
            <a:endParaRPr lang="en-GB" dirty="0"/>
          </a:p>
        </p:txBody>
      </p:sp>
      <p:cxnSp>
        <p:nvCxnSpPr>
          <p:cNvPr id="15" name="Straight Connector 14">
            <a:extLst>
              <a:ext uri="{FF2B5EF4-FFF2-40B4-BE49-F238E27FC236}">
                <a16:creationId xmlns:a16="http://schemas.microsoft.com/office/drawing/2014/main" id="{B2B50375-9F7F-BF03-5720-037352818F58}"/>
              </a:ext>
            </a:extLst>
          </p:cNvPr>
          <p:cNvCxnSpPr>
            <a:cxnSpLocks/>
            <a:stCxn id="20" idx="3"/>
            <a:endCxn id="5" idx="1"/>
          </p:cNvCxnSpPr>
          <p:nvPr/>
        </p:nvCxnSpPr>
        <p:spPr>
          <a:xfrm flipV="1">
            <a:off x="3575720" y="3946386"/>
            <a:ext cx="3752764" cy="10004"/>
          </a:xfrm>
          <a:prstGeom prst="line">
            <a:avLst/>
          </a:prstGeom>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FD933DA7-2CDC-E5C3-70BE-00EF089C64D1}"/>
              </a:ext>
            </a:extLst>
          </p:cNvPr>
          <p:cNvSpPr/>
          <p:nvPr/>
        </p:nvSpPr>
        <p:spPr>
          <a:xfrm>
            <a:off x="1149035" y="2530141"/>
            <a:ext cx="2391588" cy="642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effectLst/>
              </a:rPr>
              <a:t>super-substantival objects</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1C83342E-710B-0028-C111-D40F8728B370}"/>
              </a:ext>
            </a:extLst>
          </p:cNvPr>
          <p:cNvSpPr/>
          <p:nvPr/>
        </p:nvSpPr>
        <p:spPr>
          <a:xfrm>
            <a:off x="1119129" y="3564532"/>
            <a:ext cx="2456591" cy="783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lt1"/>
                </a:solidFill>
              </a:rPr>
              <a:t>super-substantival (physical) objects</a:t>
            </a:r>
          </a:p>
        </p:txBody>
      </p:sp>
      <p:cxnSp>
        <p:nvCxnSpPr>
          <p:cNvPr id="21" name="Straight Connector 20">
            <a:extLst>
              <a:ext uri="{FF2B5EF4-FFF2-40B4-BE49-F238E27FC236}">
                <a16:creationId xmlns:a16="http://schemas.microsoft.com/office/drawing/2014/main" id="{53FD8C4B-B1D0-1DE9-84CF-DEC227AA0DCE}"/>
              </a:ext>
            </a:extLst>
          </p:cNvPr>
          <p:cNvCxnSpPr>
            <a:cxnSpLocks/>
            <a:stCxn id="20" idx="0"/>
            <a:endCxn id="19" idx="2"/>
          </p:cNvCxnSpPr>
          <p:nvPr/>
        </p:nvCxnSpPr>
        <p:spPr>
          <a:xfrm flipH="1" flipV="1">
            <a:off x="2344829" y="3172674"/>
            <a:ext cx="2596" cy="391858"/>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D09DB599-8E20-1768-2380-000816AED68B}"/>
              </a:ext>
            </a:extLst>
          </p:cNvPr>
          <p:cNvSpPr/>
          <p:nvPr/>
        </p:nvSpPr>
        <p:spPr>
          <a:xfrm>
            <a:off x="1119129" y="5250412"/>
            <a:ext cx="2456591" cy="7378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800" dirty="0">
                <a:effectLst/>
              </a:rPr>
              <a:t>super-substantival (physical) object 1</a:t>
            </a:r>
            <a:endParaRPr lang="en-GB" sz="1800" dirty="0">
              <a:solidFill>
                <a:schemeClr val="bg1"/>
              </a:solidFill>
            </a:endParaRPr>
          </a:p>
        </p:txBody>
      </p:sp>
      <p:cxnSp>
        <p:nvCxnSpPr>
          <p:cNvPr id="83" name="Straight Connector 82">
            <a:extLst>
              <a:ext uri="{FF2B5EF4-FFF2-40B4-BE49-F238E27FC236}">
                <a16:creationId xmlns:a16="http://schemas.microsoft.com/office/drawing/2014/main" id="{C99D2F72-514C-BBC4-CC3F-7445D3C6CA47}"/>
              </a:ext>
            </a:extLst>
          </p:cNvPr>
          <p:cNvCxnSpPr>
            <a:cxnSpLocks/>
            <a:stCxn id="78" idx="0"/>
            <a:endCxn id="20" idx="2"/>
          </p:cNvCxnSpPr>
          <p:nvPr/>
        </p:nvCxnSpPr>
        <p:spPr>
          <a:xfrm flipV="1">
            <a:off x="2347425" y="4348247"/>
            <a:ext cx="0" cy="902165"/>
          </a:xfrm>
          <a:prstGeom prst="line">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D34648B-F7E6-BB5D-912E-7E7AD5651793}"/>
              </a:ext>
            </a:extLst>
          </p:cNvPr>
          <p:cNvSpPr/>
          <p:nvPr/>
        </p:nvSpPr>
        <p:spPr>
          <a:xfrm>
            <a:off x="1479188" y="6392411"/>
            <a:ext cx="391557" cy="101036"/>
          </a:xfrm>
          <a:prstGeom prst="rect">
            <a:avLst/>
          </a:prstGeom>
          <a:solidFill>
            <a:schemeClr val="accent5">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53FD4610-EC82-8AE2-14A4-B4DDCECF6AAD}"/>
              </a:ext>
            </a:extLst>
          </p:cNvPr>
          <p:cNvSpPr/>
          <p:nvPr/>
        </p:nvSpPr>
        <p:spPr>
          <a:xfrm>
            <a:off x="1144714" y="1607588"/>
            <a:ext cx="2391588" cy="4966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effectLst/>
              </a:rPr>
              <a:t>(unified) entities</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91" name="Straight Connector 90">
            <a:extLst>
              <a:ext uri="{FF2B5EF4-FFF2-40B4-BE49-F238E27FC236}">
                <a16:creationId xmlns:a16="http://schemas.microsoft.com/office/drawing/2014/main" id="{9BFEB0F7-1C63-289B-5772-F5C9306637AA}"/>
              </a:ext>
            </a:extLst>
          </p:cNvPr>
          <p:cNvCxnSpPr>
            <a:cxnSpLocks/>
            <a:stCxn id="19" idx="0"/>
            <a:endCxn id="89" idx="2"/>
          </p:cNvCxnSpPr>
          <p:nvPr/>
        </p:nvCxnSpPr>
        <p:spPr>
          <a:xfrm flipH="1" flipV="1">
            <a:off x="2340508" y="2104259"/>
            <a:ext cx="4321" cy="425882"/>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73115A41-7439-E4FE-200A-FD4BFB1A4993}"/>
              </a:ext>
            </a:extLst>
          </p:cNvPr>
          <p:cNvSpPr/>
          <p:nvPr/>
        </p:nvSpPr>
        <p:spPr>
          <a:xfrm>
            <a:off x="8076919" y="1600765"/>
            <a:ext cx="2476116" cy="496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800" dirty="0">
                <a:effectLst/>
              </a:rPr>
              <a:t>(separated) entities</a:t>
            </a:r>
            <a:endParaRPr lang="en-GB" dirty="0"/>
          </a:p>
        </p:txBody>
      </p:sp>
      <p:sp>
        <p:nvSpPr>
          <p:cNvPr id="121" name="Rectangle 120">
            <a:extLst>
              <a:ext uri="{FF2B5EF4-FFF2-40B4-BE49-F238E27FC236}">
                <a16:creationId xmlns:a16="http://schemas.microsoft.com/office/drawing/2014/main" id="{89FD0A8C-9BF7-8191-F424-BEAA15B26C4E}"/>
              </a:ext>
            </a:extLst>
          </p:cNvPr>
          <p:cNvSpPr/>
          <p:nvPr/>
        </p:nvSpPr>
        <p:spPr>
          <a:xfrm>
            <a:off x="9700160" y="4799329"/>
            <a:ext cx="1681684" cy="6895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location </a:t>
            </a:r>
            <a:r>
              <a:rPr lang="en-GB" sz="1800" dirty="0">
                <a:effectLst/>
              </a:rPr>
              <a:t>1</a:t>
            </a:r>
            <a:endParaRPr lang="en-GB" dirty="0"/>
          </a:p>
        </p:txBody>
      </p:sp>
      <p:cxnSp>
        <p:nvCxnSpPr>
          <p:cNvPr id="122" name="Straight Connector 121">
            <a:extLst>
              <a:ext uri="{FF2B5EF4-FFF2-40B4-BE49-F238E27FC236}">
                <a16:creationId xmlns:a16="http://schemas.microsoft.com/office/drawing/2014/main" id="{71568D5C-BF5D-0464-7856-AA74E20BD972}"/>
              </a:ext>
            </a:extLst>
          </p:cNvPr>
          <p:cNvCxnSpPr>
            <a:cxnSpLocks/>
            <a:stCxn id="5" idx="0"/>
            <a:endCxn id="95" idx="2"/>
          </p:cNvCxnSpPr>
          <p:nvPr/>
        </p:nvCxnSpPr>
        <p:spPr>
          <a:xfrm flipV="1">
            <a:off x="8173356" y="2097436"/>
            <a:ext cx="1141621" cy="1546985"/>
          </a:xfrm>
          <a:prstGeom prst="line">
            <a:avLst/>
          </a:prstGeom>
          <a:ln>
            <a:tailEnd type="triangle" w="lg" len="lg"/>
          </a:ln>
        </p:spPr>
        <p:style>
          <a:lnRef idx="2">
            <a:schemeClr val="accent2"/>
          </a:lnRef>
          <a:fillRef idx="0">
            <a:schemeClr val="accent2"/>
          </a:fillRef>
          <a:effectRef idx="1">
            <a:schemeClr val="accent2"/>
          </a:effectRef>
          <a:fontRef idx="minor">
            <a:schemeClr val="tx1"/>
          </a:fontRef>
        </p:style>
      </p:cxnSp>
      <p:cxnSp>
        <p:nvCxnSpPr>
          <p:cNvPr id="137" name="Straight Connector 136">
            <a:extLst>
              <a:ext uri="{FF2B5EF4-FFF2-40B4-BE49-F238E27FC236}">
                <a16:creationId xmlns:a16="http://schemas.microsoft.com/office/drawing/2014/main" id="{F2EE085C-1A42-9BF5-DA16-55BD6C72DAE0}"/>
              </a:ext>
            </a:extLst>
          </p:cNvPr>
          <p:cNvCxnSpPr>
            <a:cxnSpLocks/>
            <a:stCxn id="6" idx="0"/>
            <a:endCxn id="95" idx="2"/>
          </p:cNvCxnSpPr>
          <p:nvPr/>
        </p:nvCxnSpPr>
        <p:spPr>
          <a:xfrm flipH="1" flipV="1">
            <a:off x="9314977" y="2097436"/>
            <a:ext cx="1222264" cy="432705"/>
          </a:xfrm>
          <a:prstGeom prst="line">
            <a:avLst/>
          </a:prstGeom>
          <a:ln>
            <a:tailEnd type="triangle" w="lg" len="lg"/>
          </a:ln>
        </p:spPr>
        <p:style>
          <a:lnRef idx="2">
            <a:schemeClr val="accent2"/>
          </a:lnRef>
          <a:fillRef idx="0">
            <a:schemeClr val="accent2"/>
          </a:fillRef>
          <a:effectRef idx="1">
            <a:schemeClr val="accent2"/>
          </a:effectRef>
          <a:fontRef idx="minor">
            <a:schemeClr val="tx1"/>
          </a:fontRef>
        </p:style>
      </p:cxnSp>
      <p:cxnSp>
        <p:nvCxnSpPr>
          <p:cNvPr id="145" name="Straight Connector 144">
            <a:extLst>
              <a:ext uri="{FF2B5EF4-FFF2-40B4-BE49-F238E27FC236}">
                <a16:creationId xmlns:a16="http://schemas.microsoft.com/office/drawing/2014/main" id="{373BD005-5514-07D7-7596-8C81CA70D3B7}"/>
              </a:ext>
            </a:extLst>
          </p:cNvPr>
          <p:cNvCxnSpPr>
            <a:cxnSpLocks/>
            <a:stCxn id="19" idx="3"/>
            <a:endCxn id="6" idx="1"/>
          </p:cNvCxnSpPr>
          <p:nvPr/>
        </p:nvCxnSpPr>
        <p:spPr>
          <a:xfrm flipV="1">
            <a:off x="3540623" y="2832106"/>
            <a:ext cx="6155777" cy="19302"/>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a:extLst>
              <a:ext uri="{FF2B5EF4-FFF2-40B4-BE49-F238E27FC236}">
                <a16:creationId xmlns:a16="http://schemas.microsoft.com/office/drawing/2014/main" id="{65E2F57B-3782-C760-23B8-C9354969A69C}"/>
              </a:ext>
            </a:extLst>
          </p:cNvPr>
          <p:cNvCxnSpPr>
            <a:cxnSpLocks/>
            <a:stCxn id="78" idx="3"/>
            <a:endCxn id="8" idx="1"/>
          </p:cNvCxnSpPr>
          <p:nvPr/>
        </p:nvCxnSpPr>
        <p:spPr>
          <a:xfrm>
            <a:off x="3575720" y="5619351"/>
            <a:ext cx="3746652" cy="412083"/>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a:extLst>
              <a:ext uri="{FF2B5EF4-FFF2-40B4-BE49-F238E27FC236}">
                <a16:creationId xmlns:a16="http://schemas.microsoft.com/office/drawing/2014/main" id="{383ADFD3-091D-DD3A-CED4-F6E578AC126A}"/>
              </a:ext>
            </a:extLst>
          </p:cNvPr>
          <p:cNvCxnSpPr>
            <a:cxnSpLocks/>
            <a:stCxn id="78" idx="3"/>
            <a:endCxn id="121" idx="1"/>
          </p:cNvCxnSpPr>
          <p:nvPr/>
        </p:nvCxnSpPr>
        <p:spPr>
          <a:xfrm flipV="1">
            <a:off x="3575720" y="5144124"/>
            <a:ext cx="6124440" cy="475227"/>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909C410A-2E11-F5B8-0D93-BEC69E83A334}"/>
              </a:ext>
            </a:extLst>
          </p:cNvPr>
          <p:cNvCxnSpPr>
            <a:cxnSpLocks/>
            <a:stCxn id="8" idx="0"/>
            <a:endCxn id="5" idx="2"/>
          </p:cNvCxnSpPr>
          <p:nvPr/>
        </p:nvCxnSpPr>
        <p:spPr>
          <a:xfrm flipV="1">
            <a:off x="8170300" y="4248350"/>
            <a:ext cx="3056" cy="1438289"/>
          </a:xfrm>
          <a:prstGeom prst="line">
            <a:avLst/>
          </a:prstGeom>
          <a:ln>
            <a:prstDash val="dash"/>
            <a:tailEnd type="triangle" w="lg" len="lg"/>
          </a:ln>
        </p:spPr>
        <p:style>
          <a:lnRef idx="2">
            <a:schemeClr val="accent2"/>
          </a:lnRef>
          <a:fillRef idx="0">
            <a:schemeClr val="accent2"/>
          </a:fillRef>
          <a:effectRef idx="1">
            <a:schemeClr val="accent2"/>
          </a:effectRef>
          <a:fontRef idx="minor">
            <a:schemeClr val="tx1"/>
          </a:fontRef>
        </p:style>
      </p:cxnSp>
      <p:cxnSp>
        <p:nvCxnSpPr>
          <p:cNvPr id="189" name="Straight Connector 188">
            <a:extLst>
              <a:ext uri="{FF2B5EF4-FFF2-40B4-BE49-F238E27FC236}">
                <a16:creationId xmlns:a16="http://schemas.microsoft.com/office/drawing/2014/main" id="{E41E6FBF-66D1-2291-781E-5594064E580E}"/>
              </a:ext>
            </a:extLst>
          </p:cNvPr>
          <p:cNvCxnSpPr>
            <a:cxnSpLocks/>
            <a:stCxn id="121" idx="0"/>
            <a:endCxn id="6" idx="2"/>
          </p:cNvCxnSpPr>
          <p:nvPr/>
        </p:nvCxnSpPr>
        <p:spPr>
          <a:xfrm flipH="1" flipV="1">
            <a:off x="10537241" y="3134070"/>
            <a:ext cx="3761" cy="1665259"/>
          </a:xfrm>
          <a:prstGeom prst="line">
            <a:avLst/>
          </a:prstGeom>
          <a:ln>
            <a:prstDash val="dash"/>
            <a:tailEnd type="triangle" w="lg" len="lg"/>
          </a:ln>
        </p:spPr>
        <p:style>
          <a:lnRef idx="2">
            <a:schemeClr val="accent2"/>
          </a:lnRef>
          <a:fillRef idx="0">
            <a:schemeClr val="accent2"/>
          </a:fillRef>
          <a:effectRef idx="1">
            <a:schemeClr val="accent2"/>
          </a:effectRef>
          <a:fontRef idx="minor">
            <a:schemeClr val="tx1"/>
          </a:fontRef>
        </p:style>
      </p:cxnSp>
      <p:cxnSp>
        <p:nvCxnSpPr>
          <p:cNvPr id="195" name="Straight Connector 194">
            <a:extLst>
              <a:ext uri="{FF2B5EF4-FFF2-40B4-BE49-F238E27FC236}">
                <a16:creationId xmlns:a16="http://schemas.microsoft.com/office/drawing/2014/main" id="{37F9F597-0A0B-0350-2467-12AAC3660400}"/>
              </a:ext>
            </a:extLst>
          </p:cNvPr>
          <p:cNvCxnSpPr>
            <a:cxnSpLocks/>
            <a:stCxn id="5" idx="3"/>
            <a:endCxn id="6" idx="1"/>
          </p:cNvCxnSpPr>
          <p:nvPr/>
        </p:nvCxnSpPr>
        <p:spPr>
          <a:xfrm flipV="1">
            <a:off x="9018228" y="2832106"/>
            <a:ext cx="678172" cy="111428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7" name="Straight Connector 216">
            <a:extLst>
              <a:ext uri="{FF2B5EF4-FFF2-40B4-BE49-F238E27FC236}">
                <a16:creationId xmlns:a16="http://schemas.microsoft.com/office/drawing/2014/main" id="{BA3779BD-16CA-0A3B-85BE-8EC91E702532}"/>
              </a:ext>
            </a:extLst>
          </p:cNvPr>
          <p:cNvCxnSpPr>
            <a:cxnSpLocks/>
            <a:stCxn id="8" idx="3"/>
            <a:endCxn id="121" idx="1"/>
          </p:cNvCxnSpPr>
          <p:nvPr/>
        </p:nvCxnSpPr>
        <p:spPr>
          <a:xfrm flipV="1">
            <a:off x="9018228" y="5144124"/>
            <a:ext cx="681932" cy="887310"/>
          </a:xfrm>
          <a:prstGeom prst="line">
            <a:avLst/>
          </a:prstGeom>
        </p:spPr>
        <p:style>
          <a:lnRef idx="3">
            <a:schemeClr val="accent5"/>
          </a:lnRef>
          <a:fillRef idx="0">
            <a:schemeClr val="accent5"/>
          </a:fillRef>
          <a:effectRef idx="2">
            <a:schemeClr val="accent5"/>
          </a:effectRef>
          <a:fontRef idx="minor">
            <a:schemeClr val="tx1"/>
          </a:fontRef>
        </p:style>
      </p:cxnSp>
      <p:sp>
        <p:nvSpPr>
          <p:cNvPr id="234" name="Rectangle 233">
            <a:extLst>
              <a:ext uri="{FF2B5EF4-FFF2-40B4-BE49-F238E27FC236}">
                <a16:creationId xmlns:a16="http://schemas.microsoft.com/office/drawing/2014/main" id="{2B6B4DC3-2AD9-4E56-7965-D8805F98A5D3}"/>
              </a:ext>
            </a:extLst>
          </p:cNvPr>
          <p:cNvSpPr/>
          <p:nvPr/>
        </p:nvSpPr>
        <p:spPr>
          <a:xfrm>
            <a:off x="968107" y="1124744"/>
            <a:ext cx="3053593" cy="53687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unified</a:t>
            </a:r>
          </a:p>
        </p:txBody>
      </p:sp>
      <p:sp>
        <p:nvSpPr>
          <p:cNvPr id="235" name="Rectangle 234">
            <a:extLst>
              <a:ext uri="{FF2B5EF4-FFF2-40B4-BE49-F238E27FC236}">
                <a16:creationId xmlns:a16="http://schemas.microsoft.com/office/drawing/2014/main" id="{7004D4EC-406B-EFEF-E414-7BFDC2572069}"/>
              </a:ext>
            </a:extLst>
          </p:cNvPr>
          <p:cNvSpPr/>
          <p:nvPr/>
        </p:nvSpPr>
        <p:spPr>
          <a:xfrm>
            <a:off x="7061347" y="1130644"/>
            <a:ext cx="4507261" cy="53687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separated</a:t>
            </a:r>
          </a:p>
        </p:txBody>
      </p:sp>
      <p:sp>
        <p:nvSpPr>
          <p:cNvPr id="238" name="Title 237">
            <a:extLst>
              <a:ext uri="{FF2B5EF4-FFF2-40B4-BE49-F238E27FC236}">
                <a16:creationId xmlns:a16="http://schemas.microsoft.com/office/drawing/2014/main" id="{604D9A43-2D40-603F-7472-877DAE33202B}"/>
              </a:ext>
            </a:extLst>
          </p:cNvPr>
          <p:cNvSpPr>
            <a:spLocks noGrp="1"/>
          </p:cNvSpPr>
          <p:nvPr>
            <p:ph type="title"/>
          </p:nvPr>
        </p:nvSpPr>
        <p:spPr/>
        <p:txBody>
          <a:bodyPr/>
          <a:lstStyle/>
          <a:p>
            <a:r>
              <a:rPr lang="en-GB" dirty="0"/>
              <a:t>Locations example - HMELR test</a:t>
            </a:r>
          </a:p>
        </p:txBody>
      </p:sp>
      <p:sp>
        <p:nvSpPr>
          <p:cNvPr id="4" name="Flowchart: Preparation 3">
            <a:extLst>
              <a:ext uri="{FF2B5EF4-FFF2-40B4-BE49-F238E27FC236}">
                <a16:creationId xmlns:a16="http://schemas.microsoft.com/office/drawing/2014/main" id="{991524CB-2AEB-F090-4ABA-E6DFF6DC8A5D}"/>
              </a:ext>
            </a:extLst>
          </p:cNvPr>
          <p:cNvSpPr/>
          <p:nvPr/>
        </p:nvSpPr>
        <p:spPr>
          <a:xfrm>
            <a:off x="4425902" y="6073683"/>
            <a:ext cx="2090947" cy="562575"/>
          </a:xfrm>
          <a:prstGeom prst="flowChartPreparati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HMELR</a:t>
            </a:r>
          </a:p>
        </p:txBody>
      </p:sp>
      <p:sp>
        <p:nvSpPr>
          <p:cNvPr id="9" name="Flowchart: Connector 8">
            <a:extLst>
              <a:ext uri="{FF2B5EF4-FFF2-40B4-BE49-F238E27FC236}">
                <a16:creationId xmlns:a16="http://schemas.microsoft.com/office/drawing/2014/main" id="{B5929B02-1F02-3D13-3F13-A9BA78EAA71D}"/>
              </a:ext>
            </a:extLst>
          </p:cNvPr>
          <p:cNvSpPr/>
          <p:nvPr/>
        </p:nvSpPr>
        <p:spPr>
          <a:xfrm>
            <a:off x="3669830" y="6094578"/>
            <a:ext cx="726794" cy="528883"/>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dirty="0"/>
              <a:t>1</a:t>
            </a:r>
          </a:p>
        </p:txBody>
      </p:sp>
      <p:sp>
        <p:nvSpPr>
          <p:cNvPr id="10" name="Flowchart: Connector 9">
            <a:extLst>
              <a:ext uri="{FF2B5EF4-FFF2-40B4-BE49-F238E27FC236}">
                <a16:creationId xmlns:a16="http://schemas.microsoft.com/office/drawing/2014/main" id="{383E2BFA-AD40-E2B1-504E-81EBDFF07C26}"/>
              </a:ext>
            </a:extLst>
          </p:cNvPr>
          <p:cNvSpPr/>
          <p:nvPr/>
        </p:nvSpPr>
        <p:spPr>
          <a:xfrm>
            <a:off x="6516850" y="6062583"/>
            <a:ext cx="726794" cy="528883"/>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dirty="0"/>
              <a:t>2</a:t>
            </a:r>
          </a:p>
        </p:txBody>
      </p:sp>
      <p:sp>
        <p:nvSpPr>
          <p:cNvPr id="2" name="Slide Number Placeholder 1">
            <a:extLst>
              <a:ext uri="{FF2B5EF4-FFF2-40B4-BE49-F238E27FC236}">
                <a16:creationId xmlns:a16="http://schemas.microsoft.com/office/drawing/2014/main" id="{318212A1-0C67-63D8-D307-4E493E171C89}"/>
              </a:ext>
            </a:extLst>
          </p:cNvPr>
          <p:cNvSpPr>
            <a:spLocks noGrp="1"/>
          </p:cNvSpPr>
          <p:nvPr>
            <p:ph type="sldNum" sz="quarter" idx="10"/>
          </p:nvPr>
        </p:nvSpPr>
        <p:spPr/>
        <p:txBody>
          <a:bodyPr/>
          <a:lstStyle/>
          <a:p>
            <a:pPr>
              <a:defRPr/>
            </a:pPr>
            <a:fld id="{5BB4BE56-62DA-4504-B58B-A51906D16A6E}" type="slidenum">
              <a:rPr lang="en-GB" smtClean="0"/>
              <a:pPr>
                <a:defRPr/>
              </a:pPr>
              <a:t>50</a:t>
            </a:fld>
            <a:endParaRPr lang="en-GB" dirty="0"/>
          </a:p>
        </p:txBody>
      </p:sp>
    </p:spTree>
    <p:extLst>
      <p:ext uri="{BB962C8B-B14F-4D97-AF65-F5344CB8AC3E}">
        <p14:creationId xmlns:p14="http://schemas.microsoft.com/office/powerpoint/2010/main" val="2635773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01E8-349B-80EA-0B0B-523D9900EF1F}"/>
              </a:ext>
            </a:extLst>
          </p:cNvPr>
          <p:cNvSpPr>
            <a:spLocks noGrp="1"/>
          </p:cNvSpPr>
          <p:nvPr>
            <p:ph type="title"/>
          </p:nvPr>
        </p:nvSpPr>
        <p:spPr/>
        <p:txBody>
          <a:bodyPr/>
          <a:lstStyle/>
          <a:p>
            <a:r>
              <a:rPr lang="en-GB" dirty="0"/>
              <a:t>Corresponding database indeterminacy</a:t>
            </a:r>
          </a:p>
        </p:txBody>
      </p:sp>
      <p:pic>
        <p:nvPicPr>
          <p:cNvPr id="4" name="Picture 3">
            <a:extLst>
              <a:ext uri="{FF2B5EF4-FFF2-40B4-BE49-F238E27FC236}">
                <a16:creationId xmlns:a16="http://schemas.microsoft.com/office/drawing/2014/main" id="{68C74A70-7ECE-0D33-5FCC-A2F8178AFFCE}"/>
              </a:ext>
            </a:extLst>
          </p:cNvPr>
          <p:cNvPicPr>
            <a:picLocks noChangeAspect="1"/>
          </p:cNvPicPr>
          <p:nvPr/>
        </p:nvPicPr>
        <p:blipFill>
          <a:blip r:embed="rId2"/>
          <a:stretch>
            <a:fillRect/>
          </a:stretch>
        </p:blipFill>
        <p:spPr>
          <a:xfrm>
            <a:off x="4773012" y="2780929"/>
            <a:ext cx="7086964" cy="2197213"/>
          </a:xfrm>
          <a:prstGeom prst="rect">
            <a:avLst/>
          </a:prstGeom>
        </p:spPr>
      </p:pic>
      <p:sp>
        <p:nvSpPr>
          <p:cNvPr id="6" name="TextBox 5">
            <a:extLst>
              <a:ext uri="{FF2B5EF4-FFF2-40B4-BE49-F238E27FC236}">
                <a16:creationId xmlns:a16="http://schemas.microsoft.com/office/drawing/2014/main" id="{A4D6C10A-EA72-0E6F-4C6C-118DABCCA405}"/>
              </a:ext>
            </a:extLst>
          </p:cNvPr>
          <p:cNvSpPr txBox="1"/>
          <p:nvPr/>
        </p:nvSpPr>
        <p:spPr>
          <a:xfrm>
            <a:off x="4773012" y="1063151"/>
            <a:ext cx="7227644" cy="1200329"/>
          </a:xfrm>
          <a:prstGeom prst="rect">
            <a:avLst/>
          </a:prstGeom>
          <a:noFill/>
        </p:spPr>
        <p:txBody>
          <a:bodyPr wrap="square">
            <a:spAutoFit/>
          </a:bodyPr>
          <a:lstStyle/>
          <a:p>
            <a:r>
              <a:rPr lang="en-GB" dirty="0"/>
              <a:t>There is a corresponding ‘numerical identity’ difference for data behaves under the choice.</a:t>
            </a:r>
          </a:p>
          <a:p>
            <a:r>
              <a:rPr lang="en-GB" dirty="0"/>
              <a:t>Multiplying objects leads to multiplying their representations (rows, etc.)</a:t>
            </a:r>
          </a:p>
        </p:txBody>
      </p:sp>
      <p:sp>
        <p:nvSpPr>
          <p:cNvPr id="7" name="Rectangle 6">
            <a:extLst>
              <a:ext uri="{FF2B5EF4-FFF2-40B4-BE49-F238E27FC236}">
                <a16:creationId xmlns:a16="http://schemas.microsoft.com/office/drawing/2014/main" id="{346F8B2E-735E-BD97-0133-643001501C5E}"/>
              </a:ext>
            </a:extLst>
          </p:cNvPr>
          <p:cNvSpPr/>
          <p:nvPr/>
        </p:nvSpPr>
        <p:spPr>
          <a:xfrm>
            <a:off x="4799856" y="2420888"/>
            <a:ext cx="3868999" cy="255725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sz="1800" dirty="0">
                <a:solidFill>
                  <a:schemeClr val="tx1"/>
                </a:solidFill>
                <a:effectLst/>
              </a:rPr>
              <a:t>super-substantival database</a:t>
            </a:r>
            <a:endParaRPr lang="en-GB" dirty="0">
              <a:solidFill>
                <a:schemeClr val="tx1"/>
              </a:solidFill>
            </a:endParaRPr>
          </a:p>
        </p:txBody>
      </p:sp>
      <p:sp>
        <p:nvSpPr>
          <p:cNvPr id="8" name="Rectangle 7">
            <a:extLst>
              <a:ext uri="{FF2B5EF4-FFF2-40B4-BE49-F238E27FC236}">
                <a16:creationId xmlns:a16="http://schemas.microsoft.com/office/drawing/2014/main" id="{24DC225E-5492-558F-1534-205A535AE8AC}"/>
              </a:ext>
            </a:extLst>
          </p:cNvPr>
          <p:cNvSpPr/>
          <p:nvPr/>
        </p:nvSpPr>
        <p:spPr>
          <a:xfrm>
            <a:off x="8760296" y="2420888"/>
            <a:ext cx="3099680" cy="255725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sz="1800" dirty="0">
                <a:solidFill>
                  <a:schemeClr val="tx1"/>
                </a:solidFill>
                <a:effectLst/>
              </a:rPr>
              <a:t>substantival database</a:t>
            </a:r>
            <a:endParaRPr lang="en-GB" dirty="0">
              <a:solidFill>
                <a:schemeClr val="tx1"/>
              </a:solidFill>
            </a:endParaRPr>
          </a:p>
        </p:txBody>
      </p:sp>
      <p:sp>
        <p:nvSpPr>
          <p:cNvPr id="3" name="Slide Number Placeholder 2">
            <a:extLst>
              <a:ext uri="{FF2B5EF4-FFF2-40B4-BE49-F238E27FC236}">
                <a16:creationId xmlns:a16="http://schemas.microsoft.com/office/drawing/2014/main" id="{EC5AB4A2-F5AE-D745-F621-C0D747E8B49C}"/>
              </a:ext>
            </a:extLst>
          </p:cNvPr>
          <p:cNvSpPr>
            <a:spLocks noGrp="1"/>
          </p:cNvSpPr>
          <p:nvPr>
            <p:ph type="sldNum" sz="quarter" idx="10"/>
          </p:nvPr>
        </p:nvSpPr>
        <p:spPr/>
        <p:txBody>
          <a:bodyPr/>
          <a:lstStyle/>
          <a:p>
            <a:pPr>
              <a:defRPr/>
            </a:pPr>
            <a:fld id="{5BB4BE56-62DA-4504-B58B-A51906D16A6E}" type="slidenum">
              <a:rPr lang="en-GB" smtClean="0"/>
              <a:pPr>
                <a:defRPr/>
              </a:pPr>
              <a:t>51</a:t>
            </a:fld>
            <a:endParaRPr lang="en-GB" dirty="0"/>
          </a:p>
        </p:txBody>
      </p:sp>
    </p:spTree>
    <p:extLst>
      <p:ext uri="{BB962C8B-B14F-4D97-AF65-F5344CB8AC3E}">
        <p14:creationId xmlns:p14="http://schemas.microsoft.com/office/powerpoint/2010/main" val="3324141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0F0F-E44D-4B1F-9D47-80E4E0E86B58}"/>
              </a:ext>
            </a:extLst>
          </p:cNvPr>
          <p:cNvSpPr>
            <a:spLocks noGrp="1"/>
          </p:cNvSpPr>
          <p:nvPr>
            <p:ph type="title"/>
          </p:nvPr>
        </p:nvSpPr>
        <p:spPr>
          <a:xfrm>
            <a:off x="1126668" y="109657"/>
            <a:ext cx="10778805" cy="792242"/>
          </a:xfrm>
        </p:spPr>
        <p:txBody>
          <a:bodyPr/>
          <a:lstStyle/>
          <a:p>
            <a:r>
              <a:rPr lang="en-US" dirty="0"/>
              <a:t>A framework for:</a:t>
            </a:r>
            <a:br>
              <a:rPr lang="en-US" dirty="0"/>
            </a:br>
            <a:r>
              <a:rPr lang="en-US" dirty="0"/>
              <a:t>m</a:t>
            </a:r>
            <a:r>
              <a:rPr lang="en-GB" dirty="0" err="1"/>
              <a:t>apping</a:t>
            </a:r>
            <a:r>
              <a:rPr lang="en-GB" dirty="0"/>
              <a:t> the metaphysical architecture landscape</a:t>
            </a:r>
          </a:p>
        </p:txBody>
      </p:sp>
      <p:grpSp>
        <p:nvGrpSpPr>
          <p:cNvPr id="12" name="Group 11">
            <a:extLst>
              <a:ext uri="{FF2B5EF4-FFF2-40B4-BE49-F238E27FC236}">
                <a16:creationId xmlns:a16="http://schemas.microsoft.com/office/drawing/2014/main" id="{349F3658-C59E-64E2-FCE0-94930527DFF6}"/>
              </a:ext>
            </a:extLst>
          </p:cNvPr>
          <p:cNvGrpSpPr/>
          <p:nvPr/>
        </p:nvGrpSpPr>
        <p:grpSpPr>
          <a:xfrm>
            <a:off x="1203064" y="1730233"/>
            <a:ext cx="10706243" cy="4655417"/>
            <a:chOff x="1203064" y="1730233"/>
            <a:chExt cx="10706243" cy="4655417"/>
          </a:xfrm>
        </p:grpSpPr>
        <p:sp>
          <p:nvSpPr>
            <p:cNvPr id="4" name="Rectangle 3">
              <a:extLst>
                <a:ext uri="{FF2B5EF4-FFF2-40B4-BE49-F238E27FC236}">
                  <a16:creationId xmlns:a16="http://schemas.microsoft.com/office/drawing/2014/main" id="{753840E8-9F8B-493A-BF06-83F79495115A}"/>
                </a:ext>
              </a:extLst>
            </p:cNvPr>
            <p:cNvSpPr/>
            <p:nvPr/>
          </p:nvSpPr>
          <p:spPr>
            <a:xfrm>
              <a:off x="5374516" y="5872560"/>
              <a:ext cx="4113760" cy="256545"/>
            </a:xfrm>
            <a:prstGeom prst="rect">
              <a:avLst/>
            </a:prstGeom>
          </p:spPr>
          <p:txBody>
            <a:bodyPr wrap="square">
              <a:spAutoFit/>
            </a:bodyPr>
            <a:lstStyle/>
            <a:p>
              <a:r>
                <a:rPr lang="en-US" sz="1067" dirty="0">
                  <a:solidFill>
                    <a:schemeClr val="accent2">
                      <a:lumMod val="75000"/>
                    </a:schemeClr>
                  </a:solidFill>
                </a:rPr>
                <a:t>https://www.repository.cam.ac.uk/handle/1810/313452</a:t>
              </a:r>
              <a:endParaRPr lang="en-GB" sz="1067" dirty="0">
                <a:solidFill>
                  <a:srgbClr val="FF0000"/>
                </a:solidFill>
              </a:endParaRPr>
            </a:p>
          </p:txBody>
        </p:sp>
        <p:grpSp>
          <p:nvGrpSpPr>
            <p:cNvPr id="11" name="Group 10">
              <a:extLst>
                <a:ext uri="{FF2B5EF4-FFF2-40B4-BE49-F238E27FC236}">
                  <a16:creationId xmlns:a16="http://schemas.microsoft.com/office/drawing/2014/main" id="{9BACF1C3-C11B-343F-14FA-BAC172B0E160}"/>
                </a:ext>
              </a:extLst>
            </p:cNvPr>
            <p:cNvGrpSpPr/>
            <p:nvPr/>
          </p:nvGrpSpPr>
          <p:grpSpPr>
            <a:xfrm>
              <a:off x="1203064" y="1730233"/>
              <a:ext cx="10706243" cy="4277285"/>
              <a:chOff x="1165823" y="1079836"/>
              <a:chExt cx="10706243" cy="4277285"/>
            </a:xfrm>
          </p:grpSpPr>
          <p:sp>
            <p:nvSpPr>
              <p:cNvPr id="5" name="Rectangle 4">
                <a:extLst>
                  <a:ext uri="{FF2B5EF4-FFF2-40B4-BE49-F238E27FC236}">
                    <a16:creationId xmlns:a16="http://schemas.microsoft.com/office/drawing/2014/main" id="{C0DADB91-78ED-45EC-8940-30F5E351DF94}"/>
                  </a:ext>
                </a:extLst>
              </p:cNvPr>
              <p:cNvSpPr/>
              <p:nvPr/>
            </p:nvSpPr>
            <p:spPr>
              <a:xfrm>
                <a:off x="4655840" y="1079836"/>
                <a:ext cx="7212653" cy="369332"/>
              </a:xfrm>
              <a:prstGeom prst="rect">
                <a:avLst/>
              </a:prstGeom>
            </p:spPr>
            <p:txBody>
              <a:bodyPr wrap="square">
                <a:spAutoFit/>
              </a:bodyPr>
              <a:lstStyle/>
              <a:p>
                <a:r>
                  <a:rPr lang="en-US" dirty="0"/>
                  <a:t>Appendix E: Summary of Framework Assessment Matrix Results</a:t>
                </a:r>
                <a:endParaRPr lang="en-GB" dirty="0"/>
              </a:p>
            </p:txBody>
          </p:sp>
          <p:grpSp>
            <p:nvGrpSpPr>
              <p:cNvPr id="6" name="Group 5">
                <a:extLst>
                  <a:ext uri="{FF2B5EF4-FFF2-40B4-BE49-F238E27FC236}">
                    <a16:creationId xmlns:a16="http://schemas.microsoft.com/office/drawing/2014/main" id="{AA770284-4F80-C02F-0E76-02F5F55BBC8C}"/>
                  </a:ext>
                </a:extLst>
              </p:cNvPr>
              <p:cNvGrpSpPr/>
              <p:nvPr/>
            </p:nvGrpSpPr>
            <p:grpSpPr>
              <a:xfrm>
                <a:off x="1165823" y="1480718"/>
                <a:ext cx="10706243" cy="3876403"/>
                <a:chOff x="1035754" y="1988842"/>
                <a:chExt cx="10706243" cy="3876403"/>
              </a:xfrm>
            </p:grpSpPr>
            <p:pic>
              <p:nvPicPr>
                <p:cNvPr id="3" name="Picture 2">
                  <a:hlinkClick r:id="rId3"/>
                  <a:extLst>
                    <a:ext uri="{FF2B5EF4-FFF2-40B4-BE49-F238E27FC236}">
                      <a16:creationId xmlns:a16="http://schemas.microsoft.com/office/drawing/2014/main" id="{27206205-82B1-4EB2-8233-ABFA33BE043A}"/>
                    </a:ext>
                  </a:extLst>
                </p:cNvPr>
                <p:cNvPicPr>
                  <a:picLocks noChangeAspect="1"/>
                </p:cNvPicPr>
                <p:nvPr/>
              </p:nvPicPr>
              <p:blipFill>
                <a:blip r:embed="rId4"/>
                <a:stretch>
                  <a:fillRect/>
                </a:stretch>
              </p:blipFill>
              <p:spPr>
                <a:xfrm>
                  <a:off x="1035754" y="2079408"/>
                  <a:ext cx="2447815" cy="3475021"/>
                </a:xfrm>
                <a:prstGeom prst="rect">
                  <a:avLst/>
                </a:prstGeom>
              </p:spPr>
            </p:pic>
            <p:pic>
              <p:nvPicPr>
                <p:cNvPr id="7" name="Picture 6" descr="Table&#10;&#10;Description automatically generated">
                  <a:extLst>
                    <a:ext uri="{FF2B5EF4-FFF2-40B4-BE49-F238E27FC236}">
                      <a16:creationId xmlns:a16="http://schemas.microsoft.com/office/drawing/2014/main" id="{0EF2BED4-D75C-4A8A-8032-98E31BD3979B}"/>
                    </a:ext>
                  </a:extLst>
                </p:cNvPr>
                <p:cNvPicPr>
                  <a:picLocks noChangeAspect="1"/>
                </p:cNvPicPr>
                <p:nvPr/>
              </p:nvPicPr>
              <p:blipFill>
                <a:blip r:embed="rId5"/>
                <a:stretch>
                  <a:fillRect/>
                </a:stretch>
              </p:blipFill>
              <p:spPr>
                <a:xfrm>
                  <a:off x="6384034" y="1988842"/>
                  <a:ext cx="5107415" cy="3254775"/>
                </a:xfrm>
                <a:prstGeom prst="rect">
                  <a:avLst/>
                </a:prstGeom>
                <a:ln>
                  <a:noFill/>
                </a:ln>
                <a:effectLst>
                  <a:outerShdw blurRad="292100" dist="139700" dir="2700000" algn="tl" rotWithShape="0">
                    <a:srgbClr val="333333">
                      <a:alpha val="65000"/>
                    </a:srgbClr>
                  </a:outerShdw>
                </a:effectLst>
              </p:spPr>
            </p:pic>
            <p:sp>
              <p:nvSpPr>
                <p:cNvPr id="8" name="Callout: Bent Line 7">
                  <a:extLst>
                    <a:ext uri="{FF2B5EF4-FFF2-40B4-BE49-F238E27FC236}">
                      <a16:creationId xmlns:a16="http://schemas.microsoft.com/office/drawing/2014/main" id="{EA97886F-829D-481C-85FE-E82493B16CA2}"/>
                    </a:ext>
                  </a:extLst>
                </p:cNvPr>
                <p:cNvSpPr/>
                <p:nvPr/>
              </p:nvSpPr>
              <p:spPr>
                <a:xfrm>
                  <a:off x="4176984" y="2128543"/>
                  <a:ext cx="1605963" cy="1083448"/>
                </a:xfrm>
                <a:prstGeom prst="borderCallout2">
                  <a:avLst>
                    <a:gd name="adj1" fmla="val 18751"/>
                    <a:gd name="adj2" fmla="val 109862"/>
                    <a:gd name="adj3" fmla="val 17586"/>
                    <a:gd name="adj4" fmla="val 118413"/>
                    <a:gd name="adj5" fmla="val 64092"/>
                    <a:gd name="adj6" fmla="val 143899"/>
                  </a:avLst>
                </a:prstGeom>
                <a:ln w="34925">
                  <a:solidFill>
                    <a:schemeClr val="accent4">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31 ontological choices</a:t>
                  </a:r>
                  <a:endParaRPr lang="en-GB" dirty="0"/>
                </a:p>
              </p:txBody>
            </p:sp>
            <p:sp>
              <p:nvSpPr>
                <p:cNvPr id="9" name="Callout: Bent Line 8">
                  <a:extLst>
                    <a:ext uri="{FF2B5EF4-FFF2-40B4-BE49-F238E27FC236}">
                      <a16:creationId xmlns:a16="http://schemas.microsoft.com/office/drawing/2014/main" id="{2B2E24CD-8541-46AD-B7FF-D4906718F8FE}"/>
                    </a:ext>
                  </a:extLst>
                </p:cNvPr>
                <p:cNvSpPr/>
                <p:nvPr/>
              </p:nvSpPr>
              <p:spPr>
                <a:xfrm>
                  <a:off x="4176984" y="4157235"/>
                  <a:ext cx="1605963" cy="1501708"/>
                </a:xfrm>
                <a:prstGeom prst="borderCallout2">
                  <a:avLst>
                    <a:gd name="adj1" fmla="val 17530"/>
                    <a:gd name="adj2" fmla="val 108892"/>
                    <a:gd name="adj3" fmla="val 17530"/>
                    <a:gd name="adj4" fmla="val 121611"/>
                    <a:gd name="adj5" fmla="val -40733"/>
                    <a:gd name="adj6" fmla="val 143060"/>
                  </a:avLst>
                </a:prstGeom>
                <a:ln w="34925">
                  <a:solidFill>
                    <a:schemeClr val="accent4">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37 top ontologies shortlisted </a:t>
                  </a:r>
                  <a:r>
                    <a:rPr lang="en-US"/>
                    <a:t>and  assessed</a:t>
                  </a:r>
                  <a:endParaRPr lang="en-GB" dirty="0"/>
                </a:p>
              </p:txBody>
            </p:sp>
            <p:sp>
              <p:nvSpPr>
                <p:cNvPr id="10" name="Rectangle 9">
                  <a:extLst>
                    <a:ext uri="{FF2B5EF4-FFF2-40B4-BE49-F238E27FC236}">
                      <a16:creationId xmlns:a16="http://schemas.microsoft.com/office/drawing/2014/main" id="{012B95AE-5BE0-4DC5-8A6C-ACDA22141AA7}"/>
                    </a:ext>
                  </a:extLst>
                </p:cNvPr>
                <p:cNvSpPr/>
                <p:nvPr/>
              </p:nvSpPr>
              <p:spPr>
                <a:xfrm>
                  <a:off x="8745224" y="4647344"/>
                  <a:ext cx="2996773" cy="1217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ontological choices shape the architecture of the ontology</a:t>
                  </a:r>
                  <a:endParaRPr lang="en-GB" dirty="0"/>
                </a:p>
              </p:txBody>
            </p:sp>
          </p:grpSp>
        </p:grpSp>
        <p:sp>
          <p:nvSpPr>
            <p:cNvPr id="13" name="TextBox 12">
              <a:extLst>
                <a:ext uri="{FF2B5EF4-FFF2-40B4-BE49-F238E27FC236}">
                  <a16:creationId xmlns:a16="http://schemas.microsoft.com/office/drawing/2014/main" id="{85ABB6DA-D69C-49D3-93BA-3B644FF70C47}"/>
                </a:ext>
              </a:extLst>
            </p:cNvPr>
            <p:cNvSpPr txBox="1"/>
            <p:nvPr/>
          </p:nvSpPr>
          <p:spPr>
            <a:xfrm>
              <a:off x="5374516" y="6129105"/>
              <a:ext cx="6410116" cy="256545"/>
            </a:xfrm>
            <a:prstGeom prst="rect">
              <a:avLst/>
            </a:prstGeom>
            <a:noFill/>
          </p:spPr>
          <p:txBody>
            <a:bodyPr wrap="square">
              <a:spAutoFit/>
            </a:bodyPr>
            <a:lstStyle/>
            <a:p>
              <a:r>
                <a:rPr lang="en-GB" sz="1067" dirty="0">
                  <a:solidFill>
                    <a:schemeClr val="accent2">
                      <a:lumMod val="75000"/>
                    </a:schemeClr>
                  </a:solidFill>
                </a:rPr>
                <a:t>web-based: https://digitaltwinhub.co.uk/a-survey-of-top-level-ontologies/#a_survey_of_TLOs_contents</a:t>
              </a:r>
            </a:p>
          </p:txBody>
        </p:sp>
      </p:grpSp>
      <p:sp>
        <p:nvSpPr>
          <p:cNvPr id="15" name="TextBox 14">
            <a:extLst>
              <a:ext uri="{FF2B5EF4-FFF2-40B4-BE49-F238E27FC236}">
                <a16:creationId xmlns:a16="http://schemas.microsoft.com/office/drawing/2014/main" id="{EBE28A06-5AF2-37D3-2483-8BF24F7164C0}"/>
              </a:ext>
            </a:extLst>
          </p:cNvPr>
          <p:cNvSpPr txBox="1"/>
          <p:nvPr/>
        </p:nvSpPr>
        <p:spPr>
          <a:xfrm>
            <a:off x="4710010" y="1049916"/>
            <a:ext cx="7341416" cy="400110"/>
          </a:xfrm>
          <a:prstGeom prst="rect">
            <a:avLst/>
          </a:prstGeom>
          <a:noFill/>
        </p:spPr>
        <p:txBody>
          <a:bodyPr wrap="square">
            <a:spAutoFit/>
          </a:bodyPr>
          <a:lstStyle/>
          <a:p>
            <a:r>
              <a:rPr lang="en-GB" sz="2000" b="1" dirty="0"/>
              <a:t>A map to navigate the different architectural possibilities</a:t>
            </a:r>
          </a:p>
        </p:txBody>
      </p:sp>
      <p:sp>
        <p:nvSpPr>
          <p:cNvPr id="14" name="Slide Number Placeholder 13">
            <a:extLst>
              <a:ext uri="{FF2B5EF4-FFF2-40B4-BE49-F238E27FC236}">
                <a16:creationId xmlns:a16="http://schemas.microsoft.com/office/drawing/2014/main" id="{932698F7-3AEF-2A50-EF3F-7566346F39C2}"/>
              </a:ext>
            </a:extLst>
          </p:cNvPr>
          <p:cNvSpPr>
            <a:spLocks noGrp="1"/>
          </p:cNvSpPr>
          <p:nvPr>
            <p:ph type="sldNum" sz="quarter" idx="10"/>
          </p:nvPr>
        </p:nvSpPr>
        <p:spPr/>
        <p:txBody>
          <a:bodyPr/>
          <a:lstStyle/>
          <a:p>
            <a:pPr>
              <a:defRPr/>
            </a:pPr>
            <a:fld id="{5BB4BE56-62DA-4504-B58B-A51906D16A6E}" type="slidenum">
              <a:rPr lang="en-GB" smtClean="0"/>
              <a:pPr>
                <a:defRPr/>
              </a:pPr>
              <a:t>52</a:t>
            </a:fld>
            <a:endParaRPr lang="en-GB" dirty="0"/>
          </a:p>
        </p:txBody>
      </p:sp>
    </p:spTree>
    <p:extLst>
      <p:ext uri="{BB962C8B-B14F-4D97-AF65-F5344CB8AC3E}">
        <p14:creationId xmlns:p14="http://schemas.microsoft.com/office/powerpoint/2010/main" val="2893192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AAC4-0A74-7ACC-9758-82F44703C671}"/>
              </a:ext>
            </a:extLst>
          </p:cNvPr>
          <p:cNvSpPr>
            <a:spLocks noGrp="1"/>
          </p:cNvSpPr>
          <p:nvPr>
            <p:ph type="title"/>
          </p:nvPr>
        </p:nvSpPr>
        <p:spPr/>
        <p:txBody>
          <a:bodyPr/>
          <a:lstStyle/>
          <a:p>
            <a:r>
              <a:rPr lang="en-GB" dirty="0"/>
              <a:t>Mapping the metaphysical architecture landscape</a:t>
            </a:r>
          </a:p>
        </p:txBody>
      </p:sp>
      <p:pic>
        <p:nvPicPr>
          <p:cNvPr id="5" name="Picture 4">
            <a:extLst>
              <a:ext uri="{FF2B5EF4-FFF2-40B4-BE49-F238E27FC236}">
                <a16:creationId xmlns:a16="http://schemas.microsoft.com/office/drawing/2014/main" id="{2EBE6F15-8E25-3AE6-1D26-C50DE7C21CD3}"/>
              </a:ext>
            </a:extLst>
          </p:cNvPr>
          <p:cNvPicPr>
            <a:picLocks noChangeAspect="1"/>
          </p:cNvPicPr>
          <p:nvPr/>
        </p:nvPicPr>
        <p:blipFill>
          <a:blip r:embed="rId2"/>
          <a:stretch>
            <a:fillRect/>
          </a:stretch>
        </p:blipFill>
        <p:spPr>
          <a:xfrm>
            <a:off x="1711336" y="1844824"/>
            <a:ext cx="10081120" cy="4325623"/>
          </a:xfrm>
          <a:prstGeom prst="rect">
            <a:avLst/>
          </a:prstGeom>
        </p:spPr>
      </p:pic>
      <p:pic>
        <p:nvPicPr>
          <p:cNvPr id="6" name="Picture 5">
            <a:extLst>
              <a:ext uri="{FF2B5EF4-FFF2-40B4-BE49-F238E27FC236}">
                <a16:creationId xmlns:a16="http://schemas.microsoft.com/office/drawing/2014/main" id="{A30F91AF-D634-8BFA-4014-E7B4CFC169F7}"/>
              </a:ext>
            </a:extLst>
          </p:cNvPr>
          <p:cNvPicPr>
            <a:picLocks noChangeAspect="1"/>
          </p:cNvPicPr>
          <p:nvPr/>
        </p:nvPicPr>
        <p:blipFill>
          <a:blip r:embed="rId3"/>
          <a:stretch>
            <a:fillRect/>
          </a:stretch>
        </p:blipFill>
        <p:spPr>
          <a:xfrm>
            <a:off x="10632504" y="5161071"/>
            <a:ext cx="1080119" cy="1528255"/>
          </a:xfrm>
          <a:prstGeom prst="rect">
            <a:avLst/>
          </a:prstGeom>
        </p:spPr>
      </p:pic>
      <p:sp>
        <p:nvSpPr>
          <p:cNvPr id="7" name="TextBox 6">
            <a:extLst>
              <a:ext uri="{FF2B5EF4-FFF2-40B4-BE49-F238E27FC236}">
                <a16:creationId xmlns:a16="http://schemas.microsoft.com/office/drawing/2014/main" id="{0338618D-0408-7752-66B9-B1CAD9CD8C0E}"/>
              </a:ext>
            </a:extLst>
          </p:cNvPr>
          <p:cNvSpPr txBox="1"/>
          <p:nvPr/>
        </p:nvSpPr>
        <p:spPr>
          <a:xfrm>
            <a:off x="3215680" y="6561054"/>
            <a:ext cx="7072432" cy="256545"/>
          </a:xfrm>
          <a:prstGeom prst="rect">
            <a:avLst/>
          </a:prstGeom>
          <a:noFill/>
        </p:spPr>
        <p:txBody>
          <a:bodyPr wrap="square">
            <a:spAutoFit/>
          </a:bodyPr>
          <a:lstStyle/>
          <a:p>
            <a:r>
              <a:rPr lang="en-GB" sz="1067" dirty="0">
                <a:solidFill>
                  <a:schemeClr val="accent2">
                    <a:lumMod val="75000"/>
                  </a:schemeClr>
                </a:solidFill>
              </a:rPr>
              <a:t>web-based: https://digitaltwinhub.co.uk/a-survey-of-top-level-ontologies/#a_survey_of_TLOs_contents</a:t>
            </a:r>
          </a:p>
        </p:txBody>
      </p:sp>
      <p:sp>
        <p:nvSpPr>
          <p:cNvPr id="4" name="TextBox 3">
            <a:extLst>
              <a:ext uri="{FF2B5EF4-FFF2-40B4-BE49-F238E27FC236}">
                <a16:creationId xmlns:a16="http://schemas.microsoft.com/office/drawing/2014/main" id="{59F92B45-A6F0-4521-4CEB-65B6CB052DCE}"/>
              </a:ext>
            </a:extLst>
          </p:cNvPr>
          <p:cNvSpPr txBox="1"/>
          <p:nvPr/>
        </p:nvSpPr>
        <p:spPr>
          <a:xfrm>
            <a:off x="1719137" y="1223384"/>
            <a:ext cx="6096810" cy="461665"/>
          </a:xfrm>
          <a:prstGeom prst="rect">
            <a:avLst/>
          </a:prstGeom>
          <a:noFill/>
        </p:spPr>
        <p:txBody>
          <a:bodyPr wrap="square">
            <a:spAutoFit/>
          </a:bodyPr>
          <a:lstStyle/>
          <a:p>
            <a:r>
              <a:rPr lang="en-GB" sz="2400" dirty="0"/>
              <a:t>Horizontal stratification choices </a:t>
            </a:r>
          </a:p>
        </p:txBody>
      </p:sp>
      <p:sp>
        <p:nvSpPr>
          <p:cNvPr id="3" name="Slide Number Placeholder 2">
            <a:extLst>
              <a:ext uri="{FF2B5EF4-FFF2-40B4-BE49-F238E27FC236}">
                <a16:creationId xmlns:a16="http://schemas.microsoft.com/office/drawing/2014/main" id="{B611826F-9F98-A5CF-16FC-71B7D0580654}"/>
              </a:ext>
            </a:extLst>
          </p:cNvPr>
          <p:cNvSpPr>
            <a:spLocks noGrp="1"/>
          </p:cNvSpPr>
          <p:nvPr>
            <p:ph type="sldNum" sz="quarter" idx="10"/>
          </p:nvPr>
        </p:nvSpPr>
        <p:spPr/>
        <p:txBody>
          <a:bodyPr/>
          <a:lstStyle/>
          <a:p>
            <a:pPr>
              <a:defRPr/>
            </a:pPr>
            <a:fld id="{5BB4BE56-62DA-4504-B58B-A51906D16A6E}" type="slidenum">
              <a:rPr lang="en-GB" smtClean="0"/>
              <a:pPr>
                <a:defRPr/>
              </a:pPr>
              <a:t>53</a:t>
            </a:fld>
            <a:endParaRPr lang="en-GB" dirty="0"/>
          </a:p>
        </p:txBody>
      </p:sp>
    </p:spTree>
    <p:extLst>
      <p:ext uri="{BB962C8B-B14F-4D97-AF65-F5344CB8AC3E}">
        <p14:creationId xmlns:p14="http://schemas.microsoft.com/office/powerpoint/2010/main" val="2231310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4027-8C36-4C3E-A722-9BB6DC601B3D}"/>
              </a:ext>
            </a:extLst>
          </p:cNvPr>
          <p:cNvSpPr>
            <a:spLocks noGrp="1"/>
          </p:cNvSpPr>
          <p:nvPr>
            <p:ph type="title"/>
          </p:nvPr>
        </p:nvSpPr>
        <p:spPr/>
        <p:txBody>
          <a:bodyPr>
            <a:normAutofit/>
          </a:bodyPr>
          <a:lstStyle/>
          <a:p>
            <a:r>
              <a:rPr lang="en-GB" dirty="0"/>
              <a:t>Mapping the metaphysical architecture landscape</a:t>
            </a:r>
          </a:p>
        </p:txBody>
      </p:sp>
      <p:pic>
        <p:nvPicPr>
          <p:cNvPr id="4" name="Picture 3">
            <a:extLst>
              <a:ext uri="{FF2B5EF4-FFF2-40B4-BE49-F238E27FC236}">
                <a16:creationId xmlns:a16="http://schemas.microsoft.com/office/drawing/2014/main" id="{769EBF5A-27EC-481C-97DC-06267C017148}"/>
              </a:ext>
            </a:extLst>
          </p:cNvPr>
          <p:cNvPicPr>
            <a:picLocks noChangeAspect="1"/>
          </p:cNvPicPr>
          <p:nvPr/>
        </p:nvPicPr>
        <p:blipFill>
          <a:blip r:embed="rId2"/>
          <a:stretch>
            <a:fillRect/>
          </a:stretch>
        </p:blipFill>
        <p:spPr>
          <a:xfrm>
            <a:off x="4151784" y="1052736"/>
            <a:ext cx="6435880" cy="5007429"/>
          </a:xfrm>
          <a:prstGeom prst="rect">
            <a:avLst/>
          </a:prstGeom>
        </p:spPr>
      </p:pic>
      <p:pic>
        <p:nvPicPr>
          <p:cNvPr id="6" name="Picture 5">
            <a:hlinkClick r:id="rId3"/>
            <a:extLst>
              <a:ext uri="{FF2B5EF4-FFF2-40B4-BE49-F238E27FC236}">
                <a16:creationId xmlns:a16="http://schemas.microsoft.com/office/drawing/2014/main" id="{327B5DEF-DB31-6EA1-0DBF-DDDD3C1FFE67}"/>
              </a:ext>
            </a:extLst>
          </p:cNvPr>
          <p:cNvPicPr>
            <a:picLocks noChangeAspect="1"/>
          </p:cNvPicPr>
          <p:nvPr/>
        </p:nvPicPr>
        <p:blipFill>
          <a:blip r:embed="rId4"/>
          <a:stretch>
            <a:fillRect/>
          </a:stretch>
        </p:blipFill>
        <p:spPr>
          <a:xfrm>
            <a:off x="10848528" y="4005064"/>
            <a:ext cx="1142391" cy="1621786"/>
          </a:xfrm>
          <a:prstGeom prst="rect">
            <a:avLst/>
          </a:prstGeom>
        </p:spPr>
      </p:pic>
      <p:sp>
        <p:nvSpPr>
          <p:cNvPr id="5" name="TextBox 4">
            <a:extLst>
              <a:ext uri="{FF2B5EF4-FFF2-40B4-BE49-F238E27FC236}">
                <a16:creationId xmlns:a16="http://schemas.microsoft.com/office/drawing/2014/main" id="{896193AA-5167-CFF2-3B7E-036FC6DD11C0}"/>
              </a:ext>
            </a:extLst>
          </p:cNvPr>
          <p:cNvSpPr txBox="1"/>
          <p:nvPr/>
        </p:nvSpPr>
        <p:spPr>
          <a:xfrm>
            <a:off x="1127448" y="1399637"/>
            <a:ext cx="2667872" cy="3970318"/>
          </a:xfrm>
          <a:prstGeom prst="rect">
            <a:avLst/>
          </a:prstGeom>
          <a:noFill/>
        </p:spPr>
        <p:txBody>
          <a:bodyPr wrap="square">
            <a:spAutoFit/>
          </a:bodyPr>
          <a:lstStyle/>
          <a:p>
            <a:r>
              <a:rPr lang="en-GB" dirty="0"/>
              <a:t>Horizontal Aspect: Stratification Clustering</a:t>
            </a:r>
          </a:p>
          <a:p>
            <a:endParaRPr lang="en-GB" dirty="0"/>
          </a:p>
          <a:p>
            <a:r>
              <a:rPr lang="en-GB" dirty="0"/>
              <a:t>Stratification: (in the survey) unifying and separating clusters at each end of the spectrum – especially for the more ontologically </a:t>
            </a:r>
            <a:r>
              <a:rPr lang="en-GB" dirty="0" err="1"/>
              <a:t>commited</a:t>
            </a:r>
            <a:r>
              <a:rPr lang="en-GB" dirty="0"/>
              <a:t>.</a:t>
            </a:r>
          </a:p>
          <a:p>
            <a:endParaRPr lang="en-GB" dirty="0"/>
          </a:p>
          <a:p>
            <a:r>
              <a:rPr lang="en-GB" dirty="0"/>
              <a:t>Dependencies seem lead to attraction one way or the other.</a:t>
            </a:r>
          </a:p>
        </p:txBody>
      </p:sp>
      <p:sp>
        <p:nvSpPr>
          <p:cNvPr id="3" name="TextBox 2">
            <a:extLst>
              <a:ext uri="{FF2B5EF4-FFF2-40B4-BE49-F238E27FC236}">
                <a16:creationId xmlns:a16="http://schemas.microsoft.com/office/drawing/2014/main" id="{7EA810D1-B0C0-D292-51D8-3A84CE8A6BD7}"/>
              </a:ext>
            </a:extLst>
          </p:cNvPr>
          <p:cNvSpPr txBox="1"/>
          <p:nvPr/>
        </p:nvSpPr>
        <p:spPr>
          <a:xfrm>
            <a:off x="4439816" y="6021288"/>
            <a:ext cx="7072432" cy="256545"/>
          </a:xfrm>
          <a:prstGeom prst="rect">
            <a:avLst/>
          </a:prstGeom>
          <a:noFill/>
        </p:spPr>
        <p:txBody>
          <a:bodyPr wrap="square">
            <a:spAutoFit/>
          </a:bodyPr>
          <a:lstStyle/>
          <a:p>
            <a:r>
              <a:rPr lang="en-GB" sz="1067" dirty="0">
                <a:solidFill>
                  <a:schemeClr val="accent2">
                    <a:lumMod val="75000"/>
                  </a:schemeClr>
                </a:solidFill>
              </a:rPr>
              <a:t>web-based: https://digitaltwinhub.co.uk/a-survey-of-top-level-ontologies/#a_survey_of_TLOs_contents</a:t>
            </a:r>
          </a:p>
        </p:txBody>
      </p:sp>
      <p:sp>
        <p:nvSpPr>
          <p:cNvPr id="7" name="Slide Number Placeholder 6">
            <a:extLst>
              <a:ext uri="{FF2B5EF4-FFF2-40B4-BE49-F238E27FC236}">
                <a16:creationId xmlns:a16="http://schemas.microsoft.com/office/drawing/2014/main" id="{03A96E55-76B6-52FD-9FF9-B5A9F2E9437D}"/>
              </a:ext>
            </a:extLst>
          </p:cNvPr>
          <p:cNvSpPr>
            <a:spLocks noGrp="1"/>
          </p:cNvSpPr>
          <p:nvPr>
            <p:ph type="sldNum" sz="quarter" idx="10"/>
          </p:nvPr>
        </p:nvSpPr>
        <p:spPr/>
        <p:txBody>
          <a:bodyPr/>
          <a:lstStyle/>
          <a:p>
            <a:pPr>
              <a:defRPr/>
            </a:pPr>
            <a:fld id="{5BB4BE56-62DA-4504-B58B-A51906D16A6E}" type="slidenum">
              <a:rPr lang="en-GB" smtClean="0"/>
              <a:pPr>
                <a:defRPr/>
              </a:pPr>
              <a:t>54</a:t>
            </a:fld>
            <a:endParaRPr lang="en-GB" dirty="0"/>
          </a:p>
        </p:txBody>
      </p:sp>
    </p:spTree>
    <p:extLst>
      <p:ext uri="{BB962C8B-B14F-4D97-AF65-F5344CB8AC3E}">
        <p14:creationId xmlns:p14="http://schemas.microsoft.com/office/powerpoint/2010/main" val="2656046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9DA29-57D8-5C7C-B0E8-502F9D35EA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2E0E7F-9D3B-5A0B-3E2C-9385C82EF2C7}"/>
              </a:ext>
            </a:extLst>
          </p:cNvPr>
          <p:cNvSpPr>
            <a:spLocks noGrp="1"/>
          </p:cNvSpPr>
          <p:nvPr>
            <p:ph type="title"/>
          </p:nvPr>
        </p:nvSpPr>
        <p:spPr>
          <a:xfrm>
            <a:off x="1127448" y="136446"/>
            <a:ext cx="10778804" cy="792242"/>
          </a:xfrm>
        </p:spPr>
        <p:txBody>
          <a:bodyPr/>
          <a:lstStyle/>
          <a:p>
            <a:r>
              <a:rPr lang="en-GB" dirty="0"/>
              <a:t>What kind of thing are foundational ontologies?</a:t>
            </a:r>
          </a:p>
        </p:txBody>
      </p:sp>
      <p:sp>
        <p:nvSpPr>
          <p:cNvPr id="5" name="Content Placeholder 4">
            <a:extLst>
              <a:ext uri="{FF2B5EF4-FFF2-40B4-BE49-F238E27FC236}">
                <a16:creationId xmlns:a16="http://schemas.microsoft.com/office/drawing/2014/main" id="{FF4E97B8-6853-9F96-387A-150846EFCEE0}"/>
              </a:ext>
            </a:extLst>
          </p:cNvPr>
          <p:cNvSpPr>
            <a:spLocks noGrp="1"/>
          </p:cNvSpPr>
          <p:nvPr>
            <p:ph sz="quarter" idx="13"/>
          </p:nvPr>
        </p:nvSpPr>
        <p:spPr>
          <a:xfrm>
            <a:off x="895415" y="1128681"/>
            <a:ext cx="11010876" cy="5300715"/>
          </a:xfrm>
        </p:spPr>
        <p:txBody>
          <a:bodyPr/>
          <a:lstStyle/>
          <a:p>
            <a:r>
              <a:rPr lang="en-GB" dirty="0"/>
              <a:t>Foundational ontologies </a:t>
            </a:r>
          </a:p>
          <a:p>
            <a:pPr lvl="1"/>
            <a:r>
              <a:rPr lang="en-GB" dirty="0"/>
              <a:t>provide a metaphysical architecture </a:t>
            </a:r>
          </a:p>
          <a:p>
            <a:pPr lvl="2"/>
            <a:r>
              <a:rPr lang="en-GB" dirty="0"/>
              <a:t>different top ontologies provide different metaphysical architectures</a:t>
            </a:r>
          </a:p>
          <a:p>
            <a:pPr lvl="1"/>
            <a:r>
              <a:rPr lang="en-GB" dirty="0"/>
              <a:t>the architecture is underpinned by metaphysical choices </a:t>
            </a:r>
          </a:p>
          <a:p>
            <a:pPr lvl="2"/>
            <a:r>
              <a:rPr lang="en-GB" dirty="0"/>
              <a:t>addressed in a coordinated way</a:t>
            </a:r>
          </a:p>
          <a:p>
            <a:pPr lvl="2"/>
            <a:r>
              <a:rPr lang="en-GB" dirty="0"/>
              <a:t>the existence of the choice introduces indeterminacy</a:t>
            </a:r>
          </a:p>
          <a:p>
            <a:pPr lvl="2"/>
            <a:r>
              <a:rPr lang="en-GB" dirty="0"/>
              <a:t>making the choice resolves the indeterminacy</a:t>
            </a:r>
          </a:p>
          <a:p>
            <a:pPr lvl="1"/>
            <a:r>
              <a:rPr lang="en-GB" dirty="0"/>
              <a:t>resolving the metaphysical indeterminacy</a:t>
            </a:r>
          </a:p>
          <a:p>
            <a:pPr lvl="2"/>
            <a:r>
              <a:rPr lang="en-GB" dirty="0"/>
              <a:t>makes translation and reference (more) determinate</a:t>
            </a:r>
          </a:p>
          <a:p>
            <a:pPr lvl="2"/>
            <a:r>
              <a:rPr lang="en-GB" dirty="0"/>
              <a:t>enabling better interoperability</a:t>
            </a:r>
          </a:p>
          <a:p>
            <a:endParaRPr lang="en-GB" dirty="0"/>
          </a:p>
        </p:txBody>
      </p:sp>
      <p:sp>
        <p:nvSpPr>
          <p:cNvPr id="2" name="Slide Number Placeholder 1">
            <a:extLst>
              <a:ext uri="{FF2B5EF4-FFF2-40B4-BE49-F238E27FC236}">
                <a16:creationId xmlns:a16="http://schemas.microsoft.com/office/drawing/2014/main" id="{6E800628-3E5C-6C02-AC7B-EEE53DF0AB5B}"/>
              </a:ext>
            </a:extLst>
          </p:cNvPr>
          <p:cNvSpPr>
            <a:spLocks noGrp="1"/>
          </p:cNvSpPr>
          <p:nvPr>
            <p:ph type="sldNum" sz="quarter" idx="10"/>
          </p:nvPr>
        </p:nvSpPr>
        <p:spPr>
          <a:xfrm>
            <a:off x="10992545" y="6529214"/>
            <a:ext cx="1171972" cy="284162"/>
          </a:xfrm>
          <a:prstGeom prst="rect">
            <a:avLst/>
          </a:prstGeom>
        </p:spPr>
        <p:txBody>
          <a:bodyPr/>
          <a:lstStyle/>
          <a:p>
            <a:pPr>
              <a:defRPr/>
            </a:pPr>
            <a:fld id="{714B418A-A2A3-4D4B-B5CA-3107C73BA013}" type="slidenum">
              <a:rPr lang="en-GB" smtClean="0"/>
              <a:pPr>
                <a:defRPr/>
              </a:pPr>
              <a:t>55</a:t>
            </a:fld>
            <a:endParaRPr lang="en-GB" dirty="0"/>
          </a:p>
        </p:txBody>
      </p:sp>
    </p:spTree>
    <p:extLst>
      <p:ext uri="{BB962C8B-B14F-4D97-AF65-F5344CB8AC3E}">
        <p14:creationId xmlns:p14="http://schemas.microsoft.com/office/powerpoint/2010/main" val="1286982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8CBA1-32E0-819B-C6BF-EB39141528C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EFD1290-25CB-ED3E-1847-FE0CA2731A1B}"/>
              </a:ext>
            </a:extLst>
          </p:cNvPr>
          <p:cNvSpPr>
            <a:spLocks noGrp="1"/>
          </p:cNvSpPr>
          <p:nvPr>
            <p:ph type="ctrTitle"/>
          </p:nvPr>
        </p:nvSpPr>
        <p:spPr/>
        <p:txBody>
          <a:bodyPr/>
          <a:lstStyle/>
          <a:p>
            <a:r>
              <a:rPr lang="en-GB" dirty="0"/>
              <a:t>Summary</a:t>
            </a:r>
          </a:p>
        </p:txBody>
      </p:sp>
      <p:sp>
        <p:nvSpPr>
          <p:cNvPr id="6" name="Subtitle 5">
            <a:extLst>
              <a:ext uri="{FF2B5EF4-FFF2-40B4-BE49-F238E27FC236}">
                <a16:creationId xmlns:a16="http://schemas.microsoft.com/office/drawing/2014/main" id="{89512D24-2998-1D01-C89C-99161EB034B6}"/>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261017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BD1E-8F3C-F9E6-60EA-E64B0AC3948D}"/>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9ABDB45C-E40A-9E64-6394-8640EC1E0C64}"/>
              </a:ext>
            </a:extLst>
          </p:cNvPr>
          <p:cNvSpPr>
            <a:spLocks noGrp="1"/>
          </p:cNvSpPr>
          <p:nvPr>
            <p:ph sz="quarter" idx="13"/>
          </p:nvPr>
        </p:nvSpPr>
        <p:spPr/>
        <p:txBody>
          <a:bodyPr>
            <a:normAutofit fontScale="92500" lnSpcReduction="20000"/>
          </a:bodyPr>
          <a:lstStyle/>
          <a:p>
            <a:r>
              <a:rPr lang="en-GB" dirty="0"/>
              <a:t>Improving interoperability is key to improving computer ecosystems, and </a:t>
            </a:r>
          </a:p>
          <a:p>
            <a:pPr lvl="1"/>
            <a:r>
              <a:rPr lang="en-GB" dirty="0"/>
              <a:t>ontologies enhance interoperability </a:t>
            </a:r>
          </a:p>
          <a:p>
            <a:pPr lvl="2"/>
            <a:r>
              <a:rPr lang="en-GB" dirty="0"/>
              <a:t>by helping to enable the use of reference </a:t>
            </a:r>
          </a:p>
          <a:p>
            <a:pPr lvl="3"/>
            <a:r>
              <a:rPr lang="en-GB" dirty="0"/>
              <a:t>to triangulate the interlingua translation </a:t>
            </a:r>
          </a:p>
          <a:p>
            <a:pPr lvl="4"/>
            <a:r>
              <a:rPr lang="en-GB" dirty="0"/>
              <a:t>in the data exchange process </a:t>
            </a:r>
          </a:p>
          <a:p>
            <a:pPr lvl="2"/>
            <a:r>
              <a:rPr lang="en-GB" dirty="0"/>
              <a:t>but these are undermined by ontological relativity’s indeterminacy</a:t>
            </a:r>
          </a:p>
          <a:p>
            <a:r>
              <a:rPr lang="en-GB" dirty="0"/>
              <a:t>Ontological relativity’s indeterminacy can be resolved by a foundational ontology</a:t>
            </a:r>
          </a:p>
          <a:p>
            <a:pPr lvl="1"/>
            <a:r>
              <a:rPr lang="en-GB" dirty="0"/>
              <a:t>it can be resolved in multiple ways,</a:t>
            </a:r>
          </a:p>
          <a:p>
            <a:pPr lvl="2"/>
            <a:r>
              <a:rPr lang="en-GB" dirty="0"/>
              <a:t>by foundational ontologies with different metaphysical architectures</a:t>
            </a:r>
          </a:p>
          <a:p>
            <a:pPr lvl="3"/>
            <a:r>
              <a:rPr lang="en-GB" dirty="0"/>
              <a:t>in other words, there are multiple possible foundational ontologies</a:t>
            </a:r>
          </a:p>
          <a:p>
            <a:r>
              <a:rPr lang="en-GB" dirty="0"/>
              <a:t>Foundational ontologies </a:t>
            </a:r>
          </a:p>
          <a:p>
            <a:pPr lvl="1"/>
            <a:r>
              <a:rPr lang="en-GB" dirty="0"/>
              <a:t>provide a metaphysical architecture </a:t>
            </a:r>
          </a:p>
          <a:p>
            <a:pPr lvl="1"/>
            <a:r>
              <a:rPr lang="en-GB" dirty="0"/>
              <a:t>the architecture is underpinned by metaphysical choices </a:t>
            </a:r>
          </a:p>
          <a:p>
            <a:pPr lvl="1"/>
            <a:r>
              <a:rPr lang="en-GB" dirty="0"/>
              <a:t>resolving these resolves metaphysical indeterminacy</a:t>
            </a:r>
          </a:p>
          <a:p>
            <a:pPr lvl="2"/>
            <a:r>
              <a:rPr lang="en-GB" dirty="0"/>
              <a:t>makes translation and reference (more) determinate</a:t>
            </a:r>
          </a:p>
          <a:p>
            <a:pPr lvl="2"/>
            <a:r>
              <a:rPr lang="en-GB" dirty="0"/>
              <a:t>enabling better interoperability</a:t>
            </a:r>
          </a:p>
          <a:p>
            <a:endParaRPr lang="en-GB" dirty="0"/>
          </a:p>
        </p:txBody>
      </p:sp>
      <p:sp>
        <p:nvSpPr>
          <p:cNvPr id="4" name="Slide Number Placeholder 3">
            <a:extLst>
              <a:ext uri="{FF2B5EF4-FFF2-40B4-BE49-F238E27FC236}">
                <a16:creationId xmlns:a16="http://schemas.microsoft.com/office/drawing/2014/main" id="{9EC84AB4-53C8-FA54-9F91-785AC891FD9F}"/>
              </a:ext>
            </a:extLst>
          </p:cNvPr>
          <p:cNvSpPr>
            <a:spLocks noGrp="1"/>
          </p:cNvSpPr>
          <p:nvPr>
            <p:ph type="sldNum" sz="quarter" idx="10"/>
          </p:nvPr>
        </p:nvSpPr>
        <p:spPr/>
        <p:txBody>
          <a:bodyPr/>
          <a:lstStyle/>
          <a:p>
            <a:pPr>
              <a:defRPr/>
            </a:pPr>
            <a:fld id="{5BB4BE56-62DA-4504-B58B-A51906D16A6E}" type="slidenum">
              <a:rPr lang="en-GB" smtClean="0"/>
              <a:pPr>
                <a:defRPr/>
              </a:pPr>
              <a:t>57</a:t>
            </a:fld>
            <a:endParaRPr lang="en-GB" dirty="0"/>
          </a:p>
        </p:txBody>
      </p:sp>
    </p:spTree>
    <p:extLst>
      <p:ext uri="{BB962C8B-B14F-4D97-AF65-F5344CB8AC3E}">
        <p14:creationId xmlns:p14="http://schemas.microsoft.com/office/powerpoint/2010/main" val="1542103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F96EC-8073-4233-B8EE-F01AA16F5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162" y="1627464"/>
            <a:ext cx="5829675" cy="4535939"/>
          </a:xfrm>
          <a:prstGeom prst="rect">
            <a:avLst/>
          </a:prstGeom>
        </p:spPr>
      </p:pic>
      <p:sp>
        <p:nvSpPr>
          <p:cNvPr id="2" name="Title 1">
            <a:extLst>
              <a:ext uri="{FF2B5EF4-FFF2-40B4-BE49-F238E27FC236}">
                <a16:creationId xmlns:a16="http://schemas.microsoft.com/office/drawing/2014/main" id="{071CBDD8-308B-4162-91A8-07E6F1FFCE7D}"/>
              </a:ext>
            </a:extLst>
          </p:cNvPr>
          <p:cNvSpPr>
            <a:spLocks noGrp="1"/>
          </p:cNvSpPr>
          <p:nvPr>
            <p:ph type="title"/>
          </p:nvPr>
        </p:nvSpPr>
        <p:spPr/>
        <p:txBody>
          <a:bodyPr/>
          <a:lstStyle/>
          <a:p>
            <a:r>
              <a:rPr lang="en-GB" dirty="0"/>
              <a:t>Questions</a:t>
            </a:r>
          </a:p>
        </p:txBody>
      </p:sp>
      <p:sp>
        <p:nvSpPr>
          <p:cNvPr id="4" name="Slide Number Placeholder 3">
            <a:extLst>
              <a:ext uri="{FF2B5EF4-FFF2-40B4-BE49-F238E27FC236}">
                <a16:creationId xmlns:a16="http://schemas.microsoft.com/office/drawing/2014/main" id="{6AFE6FBF-935B-97D8-4242-19DE8D5823C1}"/>
              </a:ext>
            </a:extLst>
          </p:cNvPr>
          <p:cNvSpPr>
            <a:spLocks noGrp="1"/>
          </p:cNvSpPr>
          <p:nvPr>
            <p:ph type="sldNum" sz="quarter" idx="10"/>
          </p:nvPr>
        </p:nvSpPr>
        <p:spPr>
          <a:xfrm>
            <a:off x="10992545" y="6529214"/>
            <a:ext cx="1171972" cy="284162"/>
          </a:xfrm>
          <a:prstGeom prst="rect">
            <a:avLst/>
          </a:prstGeom>
        </p:spPr>
        <p:txBody>
          <a:bodyPr/>
          <a:lstStyle/>
          <a:p>
            <a:pPr>
              <a:defRPr/>
            </a:pPr>
            <a:fld id="{5BB4BE56-62DA-4504-B58B-A51906D16A6E}" type="slidenum">
              <a:rPr lang="en-GB" smtClean="0"/>
              <a:pPr>
                <a:defRPr/>
              </a:pPr>
              <a:t>58</a:t>
            </a:fld>
            <a:endParaRPr lang="en-GB" dirty="0"/>
          </a:p>
        </p:txBody>
      </p:sp>
    </p:spTree>
    <p:extLst>
      <p:ext uri="{BB962C8B-B14F-4D97-AF65-F5344CB8AC3E}">
        <p14:creationId xmlns:p14="http://schemas.microsoft.com/office/powerpoint/2010/main" val="1515043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72F11-DBF0-406D-9371-5560C7C301B5}"/>
              </a:ext>
            </a:extLst>
          </p:cNvPr>
          <p:cNvPicPr>
            <a:picLocks noChangeAspect="1"/>
          </p:cNvPicPr>
          <p:nvPr/>
        </p:nvPicPr>
        <p:blipFill rotWithShape="1">
          <a:blip r:embed="rId2"/>
          <a:srcRect l="6444" r="9931" b="-1"/>
          <a:stretch/>
        </p:blipFill>
        <p:spPr>
          <a:xfrm>
            <a:off x="-251254" y="0"/>
            <a:ext cx="12784369" cy="6858000"/>
          </a:xfrm>
          <a:prstGeom prst="rect">
            <a:avLst/>
          </a:prstGeom>
        </p:spPr>
      </p:pic>
      <p:sp>
        <p:nvSpPr>
          <p:cNvPr id="2" name="Slide Number Placeholder 1">
            <a:extLst>
              <a:ext uri="{FF2B5EF4-FFF2-40B4-BE49-F238E27FC236}">
                <a16:creationId xmlns:a16="http://schemas.microsoft.com/office/drawing/2014/main" id="{359A7905-BF45-2827-F5F4-F739F9CBC61B}"/>
              </a:ext>
            </a:extLst>
          </p:cNvPr>
          <p:cNvSpPr>
            <a:spLocks noGrp="1"/>
          </p:cNvSpPr>
          <p:nvPr>
            <p:ph type="sldNum" sz="quarter" idx="10"/>
          </p:nvPr>
        </p:nvSpPr>
        <p:spPr/>
        <p:txBody>
          <a:bodyPr/>
          <a:lstStyle/>
          <a:p>
            <a:pPr>
              <a:defRPr/>
            </a:pPr>
            <a:fld id="{5BB4BE56-62DA-4504-B58B-A51906D16A6E}" type="slidenum">
              <a:rPr lang="en-GB" smtClean="0"/>
              <a:pPr>
                <a:defRPr/>
              </a:pPr>
              <a:t>59</a:t>
            </a:fld>
            <a:endParaRPr lang="en-GB" dirty="0"/>
          </a:p>
        </p:txBody>
      </p:sp>
    </p:spTree>
    <p:extLst>
      <p:ext uri="{BB962C8B-B14F-4D97-AF65-F5344CB8AC3E}">
        <p14:creationId xmlns:p14="http://schemas.microsoft.com/office/powerpoint/2010/main" val="2071220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114EA1-687C-0D39-2FCD-DDDA5748B11D}"/>
              </a:ext>
            </a:extLst>
          </p:cNvPr>
          <p:cNvSpPr>
            <a:spLocks noGrp="1"/>
          </p:cNvSpPr>
          <p:nvPr>
            <p:ph type="title"/>
          </p:nvPr>
        </p:nvSpPr>
        <p:spPr/>
        <p:txBody>
          <a:bodyPr/>
          <a:lstStyle/>
          <a:p>
            <a:r>
              <a:rPr lang="en-GB" dirty="0"/>
              <a:t>First step</a:t>
            </a:r>
          </a:p>
        </p:txBody>
      </p:sp>
      <p:sp>
        <p:nvSpPr>
          <p:cNvPr id="5" name="Content Placeholder 4">
            <a:extLst>
              <a:ext uri="{FF2B5EF4-FFF2-40B4-BE49-F238E27FC236}">
                <a16:creationId xmlns:a16="http://schemas.microsoft.com/office/drawing/2014/main" id="{82F4908F-FFD7-7C99-B049-883CC674FC88}"/>
              </a:ext>
            </a:extLst>
          </p:cNvPr>
          <p:cNvSpPr>
            <a:spLocks noGrp="1"/>
          </p:cNvSpPr>
          <p:nvPr>
            <p:ph sz="quarter" idx="13"/>
          </p:nvPr>
        </p:nvSpPr>
        <p:spPr/>
        <p:txBody>
          <a:bodyPr/>
          <a:lstStyle/>
          <a:p>
            <a:r>
              <a:rPr lang="en-GB" dirty="0"/>
              <a:t>Start by providing a general context to situate the BORO practice</a:t>
            </a:r>
          </a:p>
          <a:p>
            <a:pPr lvl="1"/>
            <a:r>
              <a:rPr lang="en-GB" dirty="0"/>
              <a:t>frame this with three questions</a:t>
            </a:r>
          </a:p>
          <a:p>
            <a:pPr marL="1257300" lvl="2" indent="-342900">
              <a:buFont typeface="+mj-lt"/>
              <a:buAutoNum type="arabicPeriod"/>
            </a:pPr>
            <a:r>
              <a:rPr lang="en-GB" dirty="0"/>
              <a:t>why bother with ontologies?</a:t>
            </a:r>
          </a:p>
          <a:p>
            <a:pPr marL="1257300" lvl="2" indent="-342900">
              <a:buFont typeface="+mj-lt"/>
              <a:buAutoNum type="arabicPeriod"/>
            </a:pPr>
            <a:r>
              <a:rPr lang="en-GB" dirty="0"/>
              <a:t>why bother with foundational ontologies?	</a:t>
            </a:r>
          </a:p>
          <a:p>
            <a:pPr marL="1257300" lvl="2" indent="-342900">
              <a:buFont typeface="+mj-lt"/>
              <a:buAutoNum type="arabicPeriod"/>
            </a:pPr>
            <a:r>
              <a:rPr lang="en-GB" dirty="0"/>
              <a:t>what kind of thing are foundational ontologies?</a:t>
            </a:r>
          </a:p>
          <a:p>
            <a:pPr lvl="1"/>
            <a:r>
              <a:rPr lang="en-GB" dirty="0"/>
              <a:t>the way we answer these questions provides a frame for understanding BORO’s approach to foundational ontology</a:t>
            </a:r>
          </a:p>
        </p:txBody>
      </p:sp>
      <p:sp>
        <p:nvSpPr>
          <p:cNvPr id="2" name="Slide Number Placeholder 1">
            <a:extLst>
              <a:ext uri="{FF2B5EF4-FFF2-40B4-BE49-F238E27FC236}">
                <a16:creationId xmlns:a16="http://schemas.microsoft.com/office/drawing/2014/main" id="{EA83AD4A-1779-A0CA-EF9B-473A9A8C5152}"/>
              </a:ext>
            </a:extLst>
          </p:cNvPr>
          <p:cNvSpPr>
            <a:spLocks noGrp="1"/>
          </p:cNvSpPr>
          <p:nvPr>
            <p:ph type="sldNum" sz="quarter" idx="10"/>
          </p:nvPr>
        </p:nvSpPr>
        <p:spPr/>
        <p:txBody>
          <a:bodyPr/>
          <a:lstStyle/>
          <a:p>
            <a:pPr>
              <a:defRPr/>
            </a:pPr>
            <a:fld id="{5BB4BE56-62DA-4504-B58B-A51906D16A6E}" type="slidenum">
              <a:rPr lang="en-GB" smtClean="0"/>
              <a:pPr>
                <a:defRPr/>
              </a:pPr>
              <a:t>6</a:t>
            </a:fld>
            <a:endParaRPr lang="en-GB" dirty="0"/>
          </a:p>
        </p:txBody>
      </p:sp>
    </p:spTree>
    <p:extLst>
      <p:ext uri="{BB962C8B-B14F-4D97-AF65-F5344CB8AC3E}">
        <p14:creationId xmlns:p14="http://schemas.microsoft.com/office/powerpoint/2010/main" val="1496510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94B78D-9CDC-8B2D-9101-413302560637}"/>
              </a:ext>
            </a:extLst>
          </p:cNvPr>
          <p:cNvPicPr>
            <a:picLocks noChangeAspect="1"/>
          </p:cNvPicPr>
          <p:nvPr/>
        </p:nvPicPr>
        <p:blipFill>
          <a:blip r:embed="rId2"/>
          <a:stretch>
            <a:fillRect/>
          </a:stretch>
        </p:blipFill>
        <p:spPr>
          <a:xfrm>
            <a:off x="0" y="0"/>
            <a:ext cx="13365937" cy="6983702"/>
          </a:xfrm>
          <a:prstGeom prst="rect">
            <a:avLst/>
          </a:prstGeom>
        </p:spPr>
      </p:pic>
      <p:sp>
        <p:nvSpPr>
          <p:cNvPr id="2" name="Slide Number Placeholder 1">
            <a:extLst>
              <a:ext uri="{FF2B5EF4-FFF2-40B4-BE49-F238E27FC236}">
                <a16:creationId xmlns:a16="http://schemas.microsoft.com/office/drawing/2014/main" id="{00A3C58A-8DEC-9CB5-F477-0D5FE3C600E7}"/>
              </a:ext>
            </a:extLst>
          </p:cNvPr>
          <p:cNvSpPr>
            <a:spLocks noGrp="1"/>
          </p:cNvSpPr>
          <p:nvPr>
            <p:ph type="sldNum" sz="quarter" idx="10"/>
          </p:nvPr>
        </p:nvSpPr>
        <p:spPr/>
        <p:txBody>
          <a:bodyPr/>
          <a:lstStyle/>
          <a:p>
            <a:pPr>
              <a:defRPr/>
            </a:pPr>
            <a:fld id="{5BB4BE56-62DA-4504-B58B-A51906D16A6E}" type="slidenum">
              <a:rPr lang="en-GB" smtClean="0"/>
              <a:pPr>
                <a:defRPr/>
              </a:pPr>
              <a:t>60</a:t>
            </a:fld>
            <a:endParaRPr lang="en-GB" dirty="0"/>
          </a:p>
        </p:txBody>
      </p:sp>
    </p:spTree>
    <p:extLst>
      <p:ext uri="{BB962C8B-B14F-4D97-AF65-F5344CB8AC3E}">
        <p14:creationId xmlns:p14="http://schemas.microsoft.com/office/powerpoint/2010/main" val="1411711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E92523-7F38-6246-15F9-58DB490C0BBA}"/>
              </a:ext>
            </a:extLst>
          </p:cNvPr>
          <p:cNvSpPr>
            <a:spLocks noGrp="1"/>
          </p:cNvSpPr>
          <p:nvPr>
            <p:ph type="ctrTitle"/>
          </p:nvPr>
        </p:nvSpPr>
        <p:spPr/>
        <p:txBody>
          <a:bodyPr/>
          <a:lstStyle/>
          <a:p>
            <a:r>
              <a:rPr lang="en-GB" dirty="0"/>
              <a:t>Ontologies</a:t>
            </a:r>
          </a:p>
        </p:txBody>
      </p:sp>
      <p:sp>
        <p:nvSpPr>
          <p:cNvPr id="6" name="Subtitle 5">
            <a:extLst>
              <a:ext uri="{FF2B5EF4-FFF2-40B4-BE49-F238E27FC236}">
                <a16:creationId xmlns:a16="http://schemas.microsoft.com/office/drawing/2014/main" id="{3891AD8D-674E-8E2E-D5AD-91D97CF4BD60}"/>
              </a:ext>
            </a:extLst>
          </p:cNvPr>
          <p:cNvSpPr>
            <a:spLocks noGrp="1"/>
          </p:cNvSpPr>
          <p:nvPr>
            <p:ph type="subTitle" idx="1"/>
          </p:nvPr>
        </p:nvSpPr>
        <p:spPr/>
        <p:txBody>
          <a:bodyPr/>
          <a:lstStyle/>
          <a:p>
            <a:r>
              <a:rPr lang="en-GB" dirty="0"/>
              <a:t>Why bother with ontologies?</a:t>
            </a:r>
          </a:p>
        </p:txBody>
      </p:sp>
    </p:spTree>
    <p:extLst>
      <p:ext uri="{BB962C8B-B14F-4D97-AF65-F5344CB8AC3E}">
        <p14:creationId xmlns:p14="http://schemas.microsoft.com/office/powerpoint/2010/main" val="44317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B149-FF93-5005-5488-6277DD835D2F}"/>
              </a:ext>
            </a:extLst>
          </p:cNvPr>
          <p:cNvSpPr>
            <a:spLocks noGrp="1"/>
          </p:cNvSpPr>
          <p:nvPr>
            <p:ph type="title"/>
          </p:nvPr>
        </p:nvSpPr>
        <p:spPr/>
        <p:txBody>
          <a:bodyPr/>
          <a:lstStyle/>
          <a:p>
            <a:r>
              <a:rPr lang="en-GB" dirty="0"/>
              <a:t>Why bother with ontologies?</a:t>
            </a:r>
          </a:p>
        </p:txBody>
      </p:sp>
      <p:sp>
        <p:nvSpPr>
          <p:cNvPr id="3" name="Content Placeholder 2">
            <a:extLst>
              <a:ext uri="{FF2B5EF4-FFF2-40B4-BE49-F238E27FC236}">
                <a16:creationId xmlns:a16="http://schemas.microsoft.com/office/drawing/2014/main" id="{C89B81ED-BC95-01AB-3E6B-07BC8241E510}"/>
              </a:ext>
            </a:extLst>
          </p:cNvPr>
          <p:cNvSpPr>
            <a:spLocks noGrp="1"/>
          </p:cNvSpPr>
          <p:nvPr>
            <p:ph sz="quarter" idx="13"/>
          </p:nvPr>
        </p:nvSpPr>
        <p:spPr/>
        <p:txBody>
          <a:bodyPr/>
          <a:lstStyle/>
          <a:p>
            <a:r>
              <a:rPr lang="en-GB" dirty="0"/>
              <a:t>A common (almost universal?) answer</a:t>
            </a:r>
          </a:p>
          <a:p>
            <a:pPr lvl="1"/>
            <a:r>
              <a:rPr lang="en-GB" dirty="0"/>
              <a:t>(which we subscribe to)</a:t>
            </a:r>
          </a:p>
          <a:p>
            <a:pPr lvl="2"/>
            <a:r>
              <a:rPr lang="en-GB" dirty="0"/>
              <a:t>is </a:t>
            </a:r>
          </a:p>
          <a:p>
            <a:pPr lvl="3"/>
            <a:r>
              <a:rPr lang="en-GB" b="1" dirty="0"/>
              <a:t>they are useful/needed for (the practice of) improving interoperability</a:t>
            </a:r>
          </a:p>
          <a:p>
            <a:pPr lvl="4"/>
            <a:r>
              <a:rPr lang="en-GB" b="1" dirty="0"/>
              <a:t>particularly semantic interoperability</a:t>
            </a:r>
          </a:p>
          <a:p>
            <a:pPr lvl="4"/>
            <a:endParaRPr lang="en-GB" b="1" dirty="0"/>
          </a:p>
          <a:p>
            <a:pPr lvl="4"/>
            <a:endParaRPr lang="en-GB" b="1" dirty="0">
              <a:solidFill>
                <a:srgbClr val="FF0000"/>
              </a:solidFill>
            </a:endParaRPr>
          </a:p>
          <a:p>
            <a:pPr lvl="4"/>
            <a:r>
              <a:rPr lang="en-GB" dirty="0"/>
              <a:t>“However, knowledge-based systems pose special requirements for </a:t>
            </a:r>
            <a:r>
              <a:rPr lang="en-GB" b="1" dirty="0"/>
              <a:t>interoperability</a:t>
            </a:r>
            <a:r>
              <a:rPr lang="en-GB" dirty="0"/>
              <a:t>.</a:t>
            </a:r>
            <a:br>
              <a:rPr lang="en-GB" dirty="0"/>
            </a:br>
            <a:r>
              <a:rPr lang="en-GB" dirty="0"/>
              <a:t>…</a:t>
            </a:r>
            <a:br>
              <a:rPr lang="en-GB" dirty="0"/>
            </a:br>
            <a:r>
              <a:rPr lang="en-GB" dirty="0"/>
              <a:t>For such knowledge-level communication, we need conventions at three levels: representation language format, agent communication protocol, and specification of the content of shared knowledge.</a:t>
            </a:r>
            <a:br>
              <a:rPr lang="en-GB" dirty="0"/>
            </a:br>
            <a:r>
              <a:rPr lang="en-GB" dirty="0"/>
              <a:t>…</a:t>
            </a:r>
            <a:br>
              <a:rPr lang="en-GB" dirty="0"/>
            </a:br>
            <a:r>
              <a:rPr lang="en-GB" dirty="0"/>
              <a:t>Ontologies can be used for conventions of the third kind: content-specific specifications”</a:t>
            </a:r>
          </a:p>
          <a:p>
            <a:pPr lvl="5"/>
            <a:r>
              <a:rPr lang="en-GB" dirty="0"/>
              <a:t>Gruber, T. R. (1993). A translation approach to portable ontology specifications. Knowledge Acquisition, 5(2), Article 2. https://doi.org/10.1006/knac.1993.1008</a:t>
            </a:r>
          </a:p>
        </p:txBody>
      </p:sp>
      <p:sp>
        <p:nvSpPr>
          <p:cNvPr id="4" name="Slide Number Placeholder 3">
            <a:extLst>
              <a:ext uri="{FF2B5EF4-FFF2-40B4-BE49-F238E27FC236}">
                <a16:creationId xmlns:a16="http://schemas.microsoft.com/office/drawing/2014/main" id="{59FD6D9F-8007-1ECA-89A1-051D140F7140}"/>
              </a:ext>
            </a:extLst>
          </p:cNvPr>
          <p:cNvSpPr>
            <a:spLocks noGrp="1"/>
          </p:cNvSpPr>
          <p:nvPr>
            <p:ph type="sldNum" sz="quarter" idx="10"/>
          </p:nvPr>
        </p:nvSpPr>
        <p:spPr/>
        <p:txBody>
          <a:bodyPr/>
          <a:lstStyle/>
          <a:p>
            <a:pPr>
              <a:defRPr/>
            </a:pPr>
            <a:fld id="{5BB4BE56-62DA-4504-B58B-A51906D16A6E}" type="slidenum">
              <a:rPr lang="en-GB" smtClean="0"/>
              <a:pPr>
                <a:defRPr/>
              </a:pPr>
              <a:t>8</a:t>
            </a:fld>
            <a:endParaRPr lang="en-GB" dirty="0"/>
          </a:p>
        </p:txBody>
      </p:sp>
    </p:spTree>
    <p:extLst>
      <p:ext uri="{BB962C8B-B14F-4D97-AF65-F5344CB8AC3E}">
        <p14:creationId xmlns:p14="http://schemas.microsoft.com/office/powerpoint/2010/main" val="2069152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DA5EEB-319C-C9D7-9A7A-9FE6C5FAEACF}"/>
              </a:ext>
            </a:extLst>
          </p:cNvPr>
          <p:cNvSpPr/>
          <p:nvPr/>
        </p:nvSpPr>
        <p:spPr>
          <a:xfrm>
            <a:off x="767356" y="3717032"/>
            <a:ext cx="11424644" cy="3144452"/>
          </a:xfrm>
          <a:prstGeom prst="rect">
            <a:avLst/>
          </a:prstGeom>
          <a:solidFill>
            <a:schemeClr val="accent6">
              <a:lumMod val="40000"/>
              <a:lumOff val="6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C91CDC7-4FC4-A65A-FE99-C4BA40F0C4D9}"/>
              </a:ext>
            </a:extLst>
          </p:cNvPr>
          <p:cNvSpPr>
            <a:spLocks noGrp="1"/>
          </p:cNvSpPr>
          <p:nvPr>
            <p:ph type="title"/>
          </p:nvPr>
        </p:nvSpPr>
        <p:spPr>
          <a:xfrm>
            <a:off x="1127448" y="136446"/>
            <a:ext cx="10778804" cy="792242"/>
          </a:xfrm>
        </p:spPr>
        <p:txBody>
          <a:bodyPr/>
          <a:lstStyle/>
          <a:p>
            <a:r>
              <a:rPr lang="en-GB" dirty="0"/>
              <a:t>What is interoperability?</a:t>
            </a:r>
          </a:p>
        </p:txBody>
      </p:sp>
      <p:sp>
        <p:nvSpPr>
          <p:cNvPr id="3" name="Content Placeholder 2">
            <a:extLst>
              <a:ext uri="{FF2B5EF4-FFF2-40B4-BE49-F238E27FC236}">
                <a16:creationId xmlns:a16="http://schemas.microsoft.com/office/drawing/2014/main" id="{7306D7F3-A6F8-5EE1-1F81-08504EC70B81}"/>
              </a:ext>
            </a:extLst>
          </p:cNvPr>
          <p:cNvSpPr>
            <a:spLocks noGrp="1"/>
          </p:cNvSpPr>
          <p:nvPr>
            <p:ph sz="quarter" idx="13"/>
          </p:nvPr>
        </p:nvSpPr>
        <p:spPr>
          <a:xfrm>
            <a:off x="895415" y="1128681"/>
            <a:ext cx="11010876" cy="5300715"/>
          </a:xfrm>
        </p:spPr>
        <p:txBody>
          <a:bodyPr>
            <a:normAutofit fontScale="62500" lnSpcReduction="20000"/>
          </a:bodyPr>
          <a:lstStyle/>
          <a:p>
            <a:r>
              <a:rPr lang="en-GB" dirty="0"/>
              <a:t>Term only started appearing in the 1960s</a:t>
            </a:r>
          </a:p>
          <a:p>
            <a:pPr lvl="1"/>
            <a:r>
              <a:rPr lang="en-GB" dirty="0"/>
              <a:t>recognised as a capability</a:t>
            </a:r>
          </a:p>
          <a:p>
            <a:r>
              <a:rPr lang="en-GB" dirty="0"/>
              <a:t>Genealogically: the definitions reveal a shift in emphasis</a:t>
            </a:r>
          </a:p>
          <a:p>
            <a:pPr lvl="1"/>
            <a:r>
              <a:rPr lang="en-GB" dirty="0"/>
              <a:t>in the early days, interoperability, </a:t>
            </a:r>
          </a:p>
          <a:p>
            <a:pPr lvl="2"/>
            <a:r>
              <a:rPr lang="en-GB" dirty="0"/>
              <a:t>particularly semantic interoperability, </a:t>
            </a:r>
          </a:p>
          <a:p>
            <a:pPr lvl="3"/>
            <a:r>
              <a:rPr lang="en-GB" dirty="0"/>
              <a:t>was theoretically defined in terms of a capability to understand</a:t>
            </a:r>
          </a:p>
          <a:p>
            <a:pPr lvl="4"/>
            <a:r>
              <a:rPr lang="en-GB" dirty="0"/>
              <a:t>talk about ‘meanings’</a:t>
            </a:r>
          </a:p>
          <a:p>
            <a:pPr lvl="1"/>
            <a:r>
              <a:rPr lang="en-GB" dirty="0"/>
              <a:t>however, as people studied the problem, </a:t>
            </a:r>
          </a:p>
          <a:p>
            <a:pPr lvl="2"/>
            <a:r>
              <a:rPr lang="en-GB" dirty="0"/>
              <a:t>this has evolved into seeing it as an operational capability</a:t>
            </a:r>
          </a:p>
          <a:p>
            <a:pPr lvl="3"/>
            <a:r>
              <a:rPr lang="en-GB" dirty="0"/>
              <a:t>talk about being able to do things</a:t>
            </a:r>
          </a:p>
          <a:p>
            <a:r>
              <a:rPr lang="en-GB" dirty="0"/>
              <a:t>Operational capability definition is more common nowadays among practitioners</a:t>
            </a:r>
          </a:p>
          <a:p>
            <a:endParaRPr lang="en-GB" dirty="0"/>
          </a:p>
          <a:p>
            <a:r>
              <a:rPr lang="en-GB" dirty="0"/>
              <a:t>Early (theory):</a:t>
            </a:r>
          </a:p>
          <a:p>
            <a:pPr lvl="1"/>
            <a:r>
              <a:rPr lang="en-GB" dirty="0"/>
              <a:t>interoperability among components of large-scale, distributed systems is the ability to exchange services and data with one another. … Semantic interoperability ensures that these exchanges make sense—that the requester and the provider have a common understanding of the “meanings” of the requested services and data.")</a:t>
            </a:r>
          </a:p>
          <a:p>
            <a:pPr lvl="2"/>
            <a:r>
              <a:rPr lang="en-GB" dirty="0"/>
              <a:t> Heiler, S. (1995). Semantic interoperability. ACM Computing Surveys (CSUR), 27(2), 271–273.</a:t>
            </a:r>
          </a:p>
          <a:p>
            <a:r>
              <a:rPr lang="en-GB" dirty="0"/>
              <a:t>Evolved (pragmatic – operational):</a:t>
            </a:r>
          </a:p>
          <a:p>
            <a:pPr lvl="1"/>
            <a:r>
              <a:rPr lang="en-GB" dirty="0"/>
              <a:t>within the past decade, it has been commonly defined as “The ability of systems, units, or forces to provide services to, and accept services from other systems, units or forces and to use the services so exchanged to enable them to operate effectively together.”</a:t>
            </a:r>
          </a:p>
          <a:p>
            <a:pPr lvl="2"/>
            <a:r>
              <a:rPr lang="en-GB" dirty="0"/>
              <a:t>Ford, T. C., Colombi, J. M., Graham, S. R., &amp; Jacques, D. R. (2007). A survey on interoperability measurement. Gateways, 2(3)</a:t>
            </a:r>
          </a:p>
        </p:txBody>
      </p:sp>
      <p:sp>
        <p:nvSpPr>
          <p:cNvPr id="4" name="Slide Number Placeholder 3">
            <a:extLst>
              <a:ext uri="{FF2B5EF4-FFF2-40B4-BE49-F238E27FC236}">
                <a16:creationId xmlns:a16="http://schemas.microsoft.com/office/drawing/2014/main" id="{F653BED4-7E6B-39D1-8117-9467CB2B1445}"/>
              </a:ext>
            </a:extLst>
          </p:cNvPr>
          <p:cNvSpPr>
            <a:spLocks noGrp="1"/>
          </p:cNvSpPr>
          <p:nvPr>
            <p:ph type="sldNum" sz="quarter" idx="10"/>
          </p:nvPr>
        </p:nvSpPr>
        <p:spPr>
          <a:xfrm>
            <a:off x="10992545" y="6529214"/>
            <a:ext cx="1171972" cy="284162"/>
          </a:xfrm>
        </p:spPr>
        <p:txBody>
          <a:bodyPr/>
          <a:lstStyle/>
          <a:p>
            <a:fld id="{5BB4BE56-62DA-4504-B58B-A51906D16A6E}" type="slidenum">
              <a:rPr lang="en-GB" smtClean="0"/>
              <a:pPr/>
              <a:t>9</a:t>
            </a:fld>
            <a:endParaRPr lang="en-GB" dirty="0"/>
          </a:p>
        </p:txBody>
      </p:sp>
      <p:pic>
        <p:nvPicPr>
          <p:cNvPr id="7" name="Picture 6">
            <a:extLst>
              <a:ext uri="{FF2B5EF4-FFF2-40B4-BE49-F238E27FC236}">
                <a16:creationId xmlns:a16="http://schemas.microsoft.com/office/drawing/2014/main" id="{80AEF83C-779C-37F9-0864-C8A9275A5B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0193" y="5768302"/>
            <a:ext cx="1008112" cy="760912"/>
          </a:xfrm>
          <a:prstGeom prst="rect">
            <a:avLst/>
          </a:prstGeom>
        </p:spPr>
      </p:pic>
    </p:spTree>
    <p:extLst>
      <p:ext uri="{BB962C8B-B14F-4D97-AF65-F5344CB8AC3E}">
        <p14:creationId xmlns:p14="http://schemas.microsoft.com/office/powerpoint/2010/main" val="1550838961"/>
      </p:ext>
    </p:extLst>
  </p:cSld>
  <p:clrMapOvr>
    <a:masterClrMapping/>
  </p:clrMapOvr>
</p:sld>
</file>

<file path=ppt/theme/theme1.xml><?xml version="1.0" encoding="utf-8"?>
<a:theme xmlns:a="http://schemas.openxmlformats.org/drawingml/2006/main" name="BOROTemplate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Epistemic Closure v1.1-20080806-CP new template</Template>
  <TotalTime>7257</TotalTime>
  <Words>4250</Words>
  <Application>Microsoft Office PowerPoint</Application>
  <PresentationFormat>Widescreen</PresentationFormat>
  <Paragraphs>530</Paragraphs>
  <Slides>60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Aptos</vt:lpstr>
      <vt:lpstr>Arial</vt:lpstr>
      <vt:lpstr>Calibri</vt:lpstr>
      <vt:lpstr>CircularXXWeb-Bold</vt:lpstr>
      <vt:lpstr>Verdana</vt:lpstr>
      <vt:lpstr>BOROTemplate1</vt:lpstr>
      <vt:lpstr>BORO – General Context</vt:lpstr>
      <vt:lpstr>Schedule</vt:lpstr>
      <vt:lpstr>Session 1 – Context: Structure</vt:lpstr>
      <vt:lpstr>Overall approach</vt:lpstr>
      <vt:lpstr>Overall practice-focused approach</vt:lpstr>
      <vt:lpstr>First step</vt:lpstr>
      <vt:lpstr>Ontologies</vt:lpstr>
      <vt:lpstr>Why bother with ontologies?</vt:lpstr>
      <vt:lpstr>What is interoperability?</vt:lpstr>
      <vt:lpstr>If interoperability is recent, why now?</vt:lpstr>
      <vt:lpstr>What kinds of computing (machine) interoperability?</vt:lpstr>
      <vt:lpstr>Visualising the three-way distinction</vt:lpstr>
      <vt:lpstr>Ancient Human-Human lack of interoperability</vt:lpstr>
      <vt:lpstr>Opportunities for improving (machine-machine) interoperability capability</vt:lpstr>
      <vt:lpstr>A Coasian ‘metric’ for the cost of interoperability</vt:lpstr>
      <vt:lpstr>The rise of machine-machine interoperability</vt:lpstr>
      <vt:lpstr>Metaphor from the 1980s:  islands of automation in construction</vt:lpstr>
      <vt:lpstr>Expanding – over time - islands of automation</vt:lpstr>
      <vt:lpstr> 4D perspective reveals vertical and horizontal data exchange</vt:lpstr>
      <vt:lpstr>The significant scale of interoperability</vt:lpstr>
      <vt:lpstr>Narrow alleyways of machine interoperability</vt:lpstr>
      <vt:lpstr>Lack of integrated interoperability</vt:lpstr>
      <vt:lpstr>Process versus the end product</vt:lpstr>
      <vt:lpstr>Process versus the end product</vt:lpstr>
      <vt:lpstr>Process versus the end product in logic</vt:lpstr>
      <vt:lpstr>The current formalisation process</vt:lpstr>
      <vt:lpstr>Exploitation opportunity</vt:lpstr>
      <vt:lpstr>A closer look at a ‘capability gap’: in the ‘data exchange process’</vt:lpstr>
      <vt:lpstr>Look more closely at a ‘data exchange process’</vt:lpstr>
      <vt:lpstr>Data exchange transformation</vt:lpstr>
      <vt:lpstr>Translation - interlingua</vt:lpstr>
      <vt:lpstr>Reference - triangulate</vt:lpstr>
      <vt:lpstr>Why bother with ontologies?</vt:lpstr>
      <vt:lpstr>Foundational ontologies – purpose</vt:lpstr>
      <vt:lpstr>Why bother with foundational ontologies?</vt:lpstr>
      <vt:lpstr>Quine’s three theses of indeterminacy</vt:lpstr>
      <vt:lpstr>Three consequences of indeterminacy</vt:lpstr>
      <vt:lpstr>For more background on Quine’s ontological relativity </vt:lpstr>
      <vt:lpstr>Why bother with foundational ontologies?</vt:lpstr>
      <vt:lpstr>Visualising the revised architecture</vt:lpstr>
      <vt:lpstr>Whither truth?</vt:lpstr>
      <vt:lpstr>Foundational ontologies – nature</vt:lpstr>
      <vt:lpstr>Explaining the nature of foundational ontologies</vt:lpstr>
      <vt:lpstr>Example category of architectural choice:  whether to stratify or unify</vt:lpstr>
      <vt:lpstr>Example: Stratification as a journey</vt:lpstr>
      <vt:lpstr>Example metaphysical choice: locations</vt:lpstr>
      <vt:lpstr>Two (of many) levels of unifying-stratifying</vt:lpstr>
      <vt:lpstr>Locations example choice</vt:lpstr>
      <vt:lpstr>The HMELR test</vt:lpstr>
      <vt:lpstr>Locations example - HMELR test</vt:lpstr>
      <vt:lpstr>Corresponding database indeterminacy</vt:lpstr>
      <vt:lpstr>A framework for: mapping the metaphysical architecture landscape</vt:lpstr>
      <vt:lpstr>Mapping the metaphysical architecture landscape</vt:lpstr>
      <vt:lpstr>Mapping the metaphysical architecture landscape</vt:lpstr>
      <vt:lpstr>What kind of thing are foundational ontologies?</vt:lpstr>
      <vt:lpstr>Summary</vt:lpstr>
      <vt:lpstr>Summary</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Andy Mitchell</cp:lastModifiedBy>
  <cp:revision>3</cp:revision>
  <dcterms:created xsi:type="dcterms:W3CDTF">2011-04-01T12:37:28Z</dcterms:created>
  <dcterms:modified xsi:type="dcterms:W3CDTF">2025-05-22T16:28:32Z</dcterms:modified>
</cp:coreProperties>
</file>